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74" r:id="rId3"/>
    <p:sldId id="273" r:id="rId4"/>
    <p:sldId id="272" r:id="rId5"/>
    <p:sldId id="271" r:id="rId6"/>
    <p:sldId id="270" r:id="rId7"/>
    <p:sldId id="269" r:id="rId8"/>
    <p:sldId id="287" r:id="rId9"/>
    <p:sldId id="268" r:id="rId10"/>
    <p:sldId id="283" r:id="rId11"/>
    <p:sldId id="285" r:id="rId12"/>
    <p:sldId id="276" r:id="rId13"/>
    <p:sldId id="277" r:id="rId14"/>
    <p:sldId id="278" r:id="rId15"/>
    <p:sldId id="279" r:id="rId16"/>
    <p:sldId id="266" r:id="rId17"/>
    <p:sldId id="259" r:id="rId18"/>
    <p:sldId id="260" r:id="rId19"/>
    <p:sldId id="280" r:id="rId20"/>
    <p:sldId id="284" r:id="rId21"/>
    <p:sldId id="281" r:id="rId22"/>
    <p:sldId id="282" r:id="rId23"/>
    <p:sldId id="286" r:id="rId24"/>
    <p:sldId id="275" r:id="rId25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F21B3D8-1103-BC68-273B-D2059B2B694F}" v="10" dt="2023-03-30T14:25:37.429"/>
    <p1510:client id="{3D3FECE3-82EC-CA25-9D37-ECF77D6D11B4}" v="608" dt="2023-04-03T10:01:55.805"/>
    <p1510:client id="{569E66AF-97C1-48CB-A4B4-B41EF858FF55}" v="19" dt="2023-03-29T14:29:06.260"/>
    <p1510:client id="{5C68E0B4-B68E-C896-8179-251DA25D6FC4}" v="5" dt="2023-03-30T13:36:41.074"/>
    <p1510:client id="{8000442B-D7A2-8275-93AC-7BE55541F47C}" v="103" dt="2023-04-04T15:59:47.085"/>
    <p1510:client id="{9B68165E-6ACA-D58D-BE50-96F8B3F881C0}" v="5" dt="2023-03-30T07:44:43.464"/>
    <p1510:client id="{9B76830D-E6C4-FBAD-91D5-50703594F9B1}" v="113" dt="2023-04-05T07:42:28.039"/>
    <p1510:client id="{C20CFCD1-D933-AFBE-B17C-CAF1ACBDCEF5}" v="5" dt="2023-04-05T08:32:54.185"/>
    <p1510:client id="{C96F6AF1-CC44-4416-A7E6-5DBAE470D011}" v="280" dt="2023-03-29T05:57:11.336"/>
    <p1510:client id="{D4888E99-8DA8-C79F-DBE7-BCB1F0E2A30D}" v="52" dt="2023-03-30T07:52:47.133"/>
    <p1510:client id="{EDE8B785-8A07-1C52-A08D-EF59D084E563}" v="18" dt="2023-04-01T03:29:16.145"/>
    <p1510:client id="{FCA03A9F-4262-442C-B71A-A9404E033C13}" v="236" dt="2023-03-29T07:00:27.53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來賓使用者" userId="S::urn:spo:anon#de310db37038d6842f6b99233d3c3bfebd396b6818c6c3300cdba5bb9c108b3c::" providerId="AD" clId="Web-{569E66AF-97C1-48CB-A4B4-B41EF858FF55}"/>
    <pc:docChg chg="addSld delSld modSld">
      <pc:chgData name="來賓使用者" userId="S::urn:spo:anon#de310db37038d6842f6b99233d3c3bfebd396b6818c6c3300cdba5bb9c108b3c::" providerId="AD" clId="Web-{569E66AF-97C1-48CB-A4B4-B41EF858FF55}" dt="2023-03-29T14:29:06.260" v="22" actId="1076"/>
      <pc:docMkLst>
        <pc:docMk/>
      </pc:docMkLst>
      <pc:sldChg chg="addSp delSp modSp">
        <pc:chgData name="來賓使用者" userId="S::urn:spo:anon#de310db37038d6842f6b99233d3c3bfebd396b6818c6c3300cdba5bb9c108b3c::" providerId="AD" clId="Web-{569E66AF-97C1-48CB-A4B4-B41EF858FF55}" dt="2023-03-29T14:29:06.260" v="22" actId="1076"/>
        <pc:sldMkLst>
          <pc:docMk/>
          <pc:sldMk cId="2659437029" sldId="273"/>
        </pc:sldMkLst>
        <pc:spChg chg="mod">
          <ac:chgData name="來賓使用者" userId="S::urn:spo:anon#de310db37038d6842f6b99233d3c3bfebd396b6818c6c3300cdba5bb9c108b3c::" providerId="AD" clId="Web-{569E66AF-97C1-48CB-A4B4-B41EF858FF55}" dt="2023-03-29T14:28:23.337" v="15"/>
          <ac:spMkLst>
            <pc:docMk/>
            <pc:sldMk cId="2659437029" sldId="273"/>
            <ac:spMk id="2" creationId="{0CE8E075-C7A2-26F4-9913-1DAF21583645}"/>
          </ac:spMkLst>
        </pc:spChg>
        <pc:spChg chg="mod">
          <ac:chgData name="來賓使用者" userId="S::urn:spo:anon#de310db37038d6842f6b99233d3c3bfebd396b6818c6c3300cdba5bb9c108b3c::" providerId="AD" clId="Web-{569E66AF-97C1-48CB-A4B4-B41EF858FF55}" dt="2023-03-29T14:29:03.385" v="21" actId="1076"/>
          <ac:spMkLst>
            <pc:docMk/>
            <pc:sldMk cId="2659437029" sldId="273"/>
            <ac:spMk id="3" creationId="{3F4F0BCC-E51E-1360-10EE-41DD5A109BFC}"/>
          </ac:spMkLst>
        </pc:spChg>
        <pc:spChg chg="add del">
          <ac:chgData name="來賓使用者" userId="S::urn:spo:anon#de310db37038d6842f6b99233d3c3bfebd396b6818c6c3300cdba5bb9c108b3c::" providerId="AD" clId="Web-{569E66AF-97C1-48CB-A4B4-B41EF858FF55}" dt="2023-03-29T14:28:23.337" v="15"/>
          <ac:spMkLst>
            <pc:docMk/>
            <pc:sldMk cId="2659437029" sldId="273"/>
            <ac:spMk id="9" creationId="{15F0A9D0-BB35-4CAB-B92D-E061B9D8E3BD}"/>
          </ac:spMkLst>
        </pc:spChg>
        <pc:spChg chg="add del">
          <ac:chgData name="來賓使用者" userId="S::urn:spo:anon#de310db37038d6842f6b99233d3c3bfebd396b6818c6c3300cdba5bb9c108b3c::" providerId="AD" clId="Web-{569E66AF-97C1-48CB-A4B4-B41EF858FF55}" dt="2023-03-29T14:28:23.321" v="14"/>
          <ac:spMkLst>
            <pc:docMk/>
            <pc:sldMk cId="2659437029" sldId="273"/>
            <ac:spMk id="24" creationId="{22171661-0838-4942-A149-8C1B789266A2}"/>
          </ac:spMkLst>
        </pc:spChg>
        <pc:spChg chg="add">
          <ac:chgData name="來賓使用者" userId="S::urn:spo:anon#de310db37038d6842f6b99233d3c3bfebd396b6818c6c3300cdba5bb9c108b3c::" providerId="AD" clId="Web-{569E66AF-97C1-48CB-A4B4-B41EF858FF55}" dt="2023-03-29T14:28:23.337" v="15"/>
          <ac:spMkLst>
            <pc:docMk/>
            <pc:sldMk cId="2659437029" sldId="273"/>
            <ac:spMk id="31" creationId="{DD16DE02-C2C8-477C-9FD7-70A983BDEA14}"/>
          </ac:spMkLst>
        </pc:spChg>
        <pc:spChg chg="add">
          <ac:chgData name="來賓使用者" userId="S::urn:spo:anon#de310db37038d6842f6b99233d3c3bfebd396b6818c6c3300cdba5bb9c108b3c::" providerId="AD" clId="Web-{569E66AF-97C1-48CB-A4B4-B41EF858FF55}" dt="2023-03-29T14:28:23.337" v="15"/>
          <ac:spMkLst>
            <pc:docMk/>
            <pc:sldMk cId="2659437029" sldId="273"/>
            <ac:spMk id="33" creationId="{D13AF29F-D5EC-4489-BF8F-3B356C5972CD}"/>
          </ac:spMkLst>
        </pc:spChg>
        <pc:picChg chg="mod">
          <ac:chgData name="來賓使用者" userId="S::urn:spo:anon#de310db37038d6842f6b99233d3c3bfebd396b6818c6c3300cdba5bb9c108b3c::" providerId="AD" clId="Web-{569E66AF-97C1-48CB-A4B4-B41EF858FF55}" dt="2023-03-29T14:29:06.260" v="22" actId="1076"/>
          <ac:picMkLst>
            <pc:docMk/>
            <pc:sldMk cId="2659437029" sldId="273"/>
            <ac:picMk id="5" creationId="{E14EBC2B-79A3-F4E9-C46A-B082D28DC4D9}"/>
          </ac:picMkLst>
        </pc:picChg>
        <pc:cxnChg chg="add del">
          <ac:chgData name="來賓使用者" userId="S::urn:spo:anon#de310db37038d6842f6b99233d3c3bfebd396b6818c6c3300cdba5bb9c108b3c::" providerId="AD" clId="Web-{569E66AF-97C1-48CB-A4B4-B41EF858FF55}" dt="2023-03-29T14:28:23.337" v="15"/>
          <ac:cxnSpMkLst>
            <pc:docMk/>
            <pc:sldMk cId="2659437029" sldId="273"/>
            <ac:cxnSpMk id="11" creationId="{52F5DE35-776B-4C7D-AF2E-514E68BDD2F6}"/>
          </ac:cxnSpMkLst>
        </pc:cxnChg>
        <pc:cxnChg chg="add del">
          <ac:chgData name="來賓使用者" userId="S::urn:spo:anon#de310db37038d6842f6b99233d3c3bfebd396b6818c6c3300cdba5bb9c108b3c::" providerId="AD" clId="Web-{569E66AF-97C1-48CB-A4B4-B41EF858FF55}" dt="2023-03-29T14:28:23.337" v="15"/>
          <ac:cxnSpMkLst>
            <pc:docMk/>
            <pc:sldMk cId="2659437029" sldId="273"/>
            <ac:cxnSpMk id="13" creationId="{4A65E4E8-1272-4386-BDFE-0129D7A7E2D4}"/>
          </ac:cxnSpMkLst>
        </pc:cxnChg>
        <pc:cxnChg chg="add del">
          <ac:chgData name="來賓使用者" userId="S::urn:spo:anon#de310db37038d6842f6b99233d3c3bfebd396b6818c6c3300cdba5bb9c108b3c::" providerId="AD" clId="Web-{569E66AF-97C1-48CB-A4B4-B41EF858FF55}" dt="2023-03-29T14:28:23.337" v="15"/>
          <ac:cxnSpMkLst>
            <pc:docMk/>
            <pc:sldMk cId="2659437029" sldId="273"/>
            <ac:cxnSpMk id="15" creationId="{A6515F51-DBC6-42B8-9C34-749F69BB6561}"/>
          </ac:cxnSpMkLst>
        </pc:cxnChg>
        <pc:cxnChg chg="add del">
          <ac:chgData name="來賓使用者" userId="S::urn:spo:anon#de310db37038d6842f6b99233d3c3bfebd396b6818c6c3300cdba5bb9c108b3c::" providerId="AD" clId="Web-{569E66AF-97C1-48CB-A4B4-B41EF858FF55}" dt="2023-03-29T14:28:23.337" v="15"/>
          <ac:cxnSpMkLst>
            <pc:docMk/>
            <pc:sldMk cId="2659437029" sldId="273"/>
            <ac:cxnSpMk id="17" creationId="{873F5967-4993-405D-A3E6-84DCEFF44C2A}"/>
          </ac:cxnSpMkLst>
        </pc:cxnChg>
        <pc:cxnChg chg="add del">
          <ac:chgData name="來賓使用者" userId="S::urn:spo:anon#de310db37038d6842f6b99233d3c3bfebd396b6818c6c3300cdba5bb9c108b3c::" providerId="AD" clId="Web-{569E66AF-97C1-48CB-A4B4-B41EF858FF55}" dt="2023-03-29T14:28:23.337" v="15"/>
          <ac:cxnSpMkLst>
            <pc:docMk/>
            <pc:sldMk cId="2659437029" sldId="273"/>
            <ac:cxnSpMk id="19" creationId="{A3A523CC-BD6C-4A0D-B9DB-1DC2CE1E22F0}"/>
          </ac:cxnSpMkLst>
        </pc:cxnChg>
        <pc:cxnChg chg="add del">
          <ac:chgData name="來賓使用者" userId="S::urn:spo:anon#de310db37038d6842f6b99233d3c3bfebd396b6818c6c3300cdba5bb9c108b3c::" providerId="AD" clId="Web-{569E66AF-97C1-48CB-A4B4-B41EF858FF55}" dt="2023-03-29T14:28:23.321" v="14"/>
          <ac:cxnSpMkLst>
            <pc:docMk/>
            <pc:sldMk cId="2659437029" sldId="273"/>
            <ac:cxnSpMk id="26" creationId="{BB04A404-AF1E-4EC9-AF7D-46C68BFCEBB6}"/>
          </ac:cxnSpMkLst>
        </pc:cxnChg>
        <pc:cxnChg chg="add del">
          <ac:chgData name="來賓使用者" userId="S::urn:spo:anon#de310db37038d6842f6b99233d3c3bfebd396b6818c6c3300cdba5bb9c108b3c::" providerId="AD" clId="Web-{569E66AF-97C1-48CB-A4B4-B41EF858FF55}" dt="2023-03-29T14:28:23.321" v="14"/>
          <ac:cxnSpMkLst>
            <pc:docMk/>
            <pc:sldMk cId="2659437029" sldId="273"/>
            <ac:cxnSpMk id="28" creationId="{B1874503-FE8B-408C-ABAF-2B72BAC29666}"/>
          </ac:cxnSpMkLst>
        </pc:cxnChg>
        <pc:cxnChg chg="add">
          <ac:chgData name="來賓使用者" userId="S::urn:spo:anon#de310db37038d6842f6b99233d3c3bfebd396b6818c6c3300cdba5bb9c108b3c::" providerId="AD" clId="Web-{569E66AF-97C1-48CB-A4B4-B41EF858FF55}" dt="2023-03-29T14:28:23.337" v="15"/>
          <ac:cxnSpMkLst>
            <pc:docMk/>
            <pc:sldMk cId="2659437029" sldId="273"/>
            <ac:cxnSpMk id="30" creationId="{1E0363E9-7CD0-497E-88D7-940136490327}"/>
          </ac:cxnSpMkLst>
        </pc:cxnChg>
        <pc:cxnChg chg="add">
          <ac:chgData name="來賓使用者" userId="S::urn:spo:anon#de310db37038d6842f6b99233d3c3bfebd396b6818c6c3300cdba5bb9c108b3c::" providerId="AD" clId="Web-{569E66AF-97C1-48CB-A4B4-B41EF858FF55}" dt="2023-03-29T14:28:23.337" v="15"/>
          <ac:cxnSpMkLst>
            <pc:docMk/>
            <pc:sldMk cId="2659437029" sldId="273"/>
            <ac:cxnSpMk id="32" creationId="{ECCD4B14-FFCC-4CE5-BC9D-DF47AA1AD7F4}"/>
          </ac:cxnSpMkLst>
        </pc:cxnChg>
        <pc:cxnChg chg="add">
          <ac:chgData name="來賓使用者" userId="S::urn:spo:anon#de310db37038d6842f6b99233d3c3bfebd396b6818c6c3300cdba5bb9c108b3c::" providerId="AD" clId="Web-{569E66AF-97C1-48CB-A4B4-B41EF858FF55}" dt="2023-03-29T14:28:23.337" v="15"/>
          <ac:cxnSpMkLst>
            <pc:docMk/>
            <pc:sldMk cId="2659437029" sldId="273"/>
            <ac:cxnSpMk id="34" creationId="{15DED734-54E5-48ED-AEE6-165F24827C70}"/>
          </ac:cxnSpMkLst>
        </pc:cxnChg>
        <pc:cxnChg chg="add">
          <ac:chgData name="來賓使用者" userId="S::urn:spo:anon#de310db37038d6842f6b99233d3c3bfebd396b6818c6c3300cdba5bb9c108b3c::" providerId="AD" clId="Web-{569E66AF-97C1-48CB-A4B4-B41EF858FF55}" dt="2023-03-29T14:28:23.337" v="15"/>
          <ac:cxnSpMkLst>
            <pc:docMk/>
            <pc:sldMk cId="2659437029" sldId="273"/>
            <ac:cxnSpMk id="35" creationId="{60173A01-F891-430E-B39E-483E711B204B}"/>
          </ac:cxnSpMkLst>
        </pc:cxnChg>
        <pc:cxnChg chg="add">
          <ac:chgData name="來賓使用者" userId="S::urn:spo:anon#de310db37038d6842f6b99233d3c3bfebd396b6818c6c3300cdba5bb9c108b3c::" providerId="AD" clId="Web-{569E66AF-97C1-48CB-A4B4-B41EF858FF55}" dt="2023-03-29T14:28:23.337" v="15"/>
          <ac:cxnSpMkLst>
            <pc:docMk/>
            <pc:sldMk cId="2659437029" sldId="273"/>
            <ac:cxnSpMk id="36" creationId="{34222167-616B-448F-A79B-219A4FD3DDE9}"/>
          </ac:cxnSpMkLst>
        </pc:cxnChg>
      </pc:sldChg>
      <pc:sldChg chg="addSp delSp modSp new mod setBg">
        <pc:chgData name="來賓使用者" userId="S::urn:spo:anon#de310db37038d6842f6b99233d3c3bfebd396b6818c6c3300cdba5bb9c108b3c::" providerId="AD" clId="Web-{569E66AF-97C1-48CB-A4B4-B41EF858FF55}" dt="2023-03-29T14:27:41.633" v="12" actId="1076"/>
        <pc:sldMkLst>
          <pc:docMk/>
          <pc:sldMk cId="377780607" sldId="275"/>
        </pc:sldMkLst>
        <pc:spChg chg="mod">
          <ac:chgData name="來賓使用者" userId="S::urn:spo:anon#de310db37038d6842f6b99233d3c3bfebd396b6818c6c3300cdba5bb9c108b3c::" providerId="AD" clId="Web-{569E66AF-97C1-48CB-A4B4-B41EF858FF55}" dt="2023-03-29T14:27:41.633" v="12" actId="1076"/>
          <ac:spMkLst>
            <pc:docMk/>
            <pc:sldMk cId="377780607" sldId="275"/>
            <ac:spMk id="2" creationId="{32BE4880-16A6-2CFD-6DEE-21B80B2FF720}"/>
          </ac:spMkLst>
        </pc:spChg>
        <pc:spChg chg="del">
          <ac:chgData name="來賓使用者" userId="S::urn:spo:anon#de310db37038d6842f6b99233d3c3bfebd396b6818c6c3300cdba5bb9c108b3c::" providerId="AD" clId="Web-{569E66AF-97C1-48CB-A4B4-B41EF858FF55}" dt="2023-03-29T14:27:35.367" v="11"/>
          <ac:spMkLst>
            <pc:docMk/>
            <pc:sldMk cId="377780607" sldId="275"/>
            <ac:spMk id="3" creationId="{FAF26C76-EB70-4CDC-E45B-51218C164B78}"/>
          </ac:spMkLst>
        </pc:spChg>
        <pc:spChg chg="add">
          <ac:chgData name="來賓使用者" userId="S::urn:spo:anon#de310db37038d6842f6b99233d3c3bfebd396b6818c6c3300cdba5bb9c108b3c::" providerId="AD" clId="Web-{569E66AF-97C1-48CB-A4B4-B41EF858FF55}" dt="2023-03-29T14:27:35.367" v="11"/>
          <ac:spMkLst>
            <pc:docMk/>
            <pc:sldMk cId="377780607" sldId="275"/>
            <ac:spMk id="22" creationId="{3FA49195-69EB-4E39-A68A-C232E2D03EF8}"/>
          </ac:spMkLst>
        </pc:spChg>
        <pc:spChg chg="add">
          <ac:chgData name="來賓使用者" userId="S::urn:spo:anon#de310db37038d6842f6b99233d3c3bfebd396b6818c6c3300cdba5bb9c108b3c::" providerId="AD" clId="Web-{569E66AF-97C1-48CB-A4B4-B41EF858FF55}" dt="2023-03-29T14:27:35.367" v="11"/>
          <ac:spMkLst>
            <pc:docMk/>
            <pc:sldMk cId="377780607" sldId="275"/>
            <ac:spMk id="24" creationId="{9A92F9DC-743D-47E7-A019-EE09540FB7B1}"/>
          </ac:spMkLst>
        </pc:spChg>
        <pc:cxnChg chg="add">
          <ac:chgData name="來賓使用者" userId="S::urn:spo:anon#de310db37038d6842f6b99233d3c3bfebd396b6818c6c3300cdba5bb9c108b3c::" providerId="AD" clId="Web-{569E66AF-97C1-48CB-A4B4-B41EF858FF55}" dt="2023-03-29T14:27:35.367" v="11"/>
          <ac:cxnSpMkLst>
            <pc:docMk/>
            <pc:sldMk cId="377780607" sldId="275"/>
            <ac:cxnSpMk id="8" creationId="{4436E0F2-A64B-471E-93C0-8DFE08CC57C8}"/>
          </ac:cxnSpMkLst>
        </pc:cxnChg>
        <pc:cxnChg chg="add">
          <ac:chgData name="來賓使用者" userId="S::urn:spo:anon#de310db37038d6842f6b99233d3c3bfebd396b6818c6c3300cdba5bb9c108b3c::" providerId="AD" clId="Web-{569E66AF-97C1-48CB-A4B4-B41EF858FF55}" dt="2023-03-29T14:27:35.367" v="11"/>
          <ac:cxnSpMkLst>
            <pc:docMk/>
            <pc:sldMk cId="377780607" sldId="275"/>
            <ac:cxnSpMk id="10" creationId="{DC1E3AB1-2A8C-4607-9FAE-D8BDB280FE1A}"/>
          </ac:cxnSpMkLst>
        </pc:cxnChg>
        <pc:cxnChg chg="add">
          <ac:chgData name="來賓使用者" userId="S::urn:spo:anon#de310db37038d6842f6b99233d3c3bfebd396b6818c6c3300cdba5bb9c108b3c::" providerId="AD" clId="Web-{569E66AF-97C1-48CB-A4B4-B41EF858FF55}" dt="2023-03-29T14:27:35.367" v="11"/>
          <ac:cxnSpMkLst>
            <pc:docMk/>
            <pc:sldMk cId="377780607" sldId="275"/>
            <ac:cxnSpMk id="12" creationId="{26D66059-832F-40B6-A35F-F56C8F38A1E7}"/>
          </ac:cxnSpMkLst>
        </pc:cxnChg>
        <pc:cxnChg chg="add">
          <ac:chgData name="來賓使用者" userId="S::urn:spo:anon#de310db37038d6842f6b99233d3c3bfebd396b6818c6c3300cdba5bb9c108b3c::" providerId="AD" clId="Web-{569E66AF-97C1-48CB-A4B4-B41EF858FF55}" dt="2023-03-29T14:27:35.367" v="11"/>
          <ac:cxnSpMkLst>
            <pc:docMk/>
            <pc:sldMk cId="377780607" sldId="275"/>
            <ac:cxnSpMk id="14" creationId="{A515E2ED-7EA9-448D-83FA-54C3DF9723BD}"/>
          </ac:cxnSpMkLst>
        </pc:cxnChg>
        <pc:cxnChg chg="add">
          <ac:chgData name="來賓使用者" userId="S::urn:spo:anon#de310db37038d6842f6b99233d3c3bfebd396b6818c6c3300cdba5bb9c108b3c::" providerId="AD" clId="Web-{569E66AF-97C1-48CB-A4B4-B41EF858FF55}" dt="2023-03-29T14:27:35.367" v="11"/>
          <ac:cxnSpMkLst>
            <pc:docMk/>
            <pc:sldMk cId="377780607" sldId="275"/>
            <ac:cxnSpMk id="16" creationId="{20595356-EABD-4767-AC9D-EA21FF115EC0}"/>
          </ac:cxnSpMkLst>
        </pc:cxnChg>
        <pc:cxnChg chg="add">
          <ac:chgData name="來賓使用者" userId="S::urn:spo:anon#de310db37038d6842f6b99233d3c3bfebd396b6818c6c3300cdba5bb9c108b3c::" providerId="AD" clId="Web-{569E66AF-97C1-48CB-A4B4-B41EF858FF55}" dt="2023-03-29T14:27:35.367" v="11"/>
          <ac:cxnSpMkLst>
            <pc:docMk/>
            <pc:sldMk cId="377780607" sldId="275"/>
            <ac:cxnSpMk id="18" creationId="{28CD9F06-9628-469C-B788-A894E3E08281}"/>
          </ac:cxnSpMkLst>
        </pc:cxnChg>
        <pc:cxnChg chg="add">
          <ac:chgData name="來賓使用者" userId="S::urn:spo:anon#de310db37038d6842f6b99233d3c3bfebd396b6818c6c3300cdba5bb9c108b3c::" providerId="AD" clId="Web-{569E66AF-97C1-48CB-A4B4-B41EF858FF55}" dt="2023-03-29T14:27:35.367" v="11"/>
          <ac:cxnSpMkLst>
            <pc:docMk/>
            <pc:sldMk cId="377780607" sldId="275"/>
            <ac:cxnSpMk id="20" creationId="{8550A431-0B61-421B-B4B7-24C0CFF0F938}"/>
          </ac:cxnSpMkLst>
        </pc:cxnChg>
        <pc:cxnChg chg="add">
          <ac:chgData name="來賓使用者" userId="S::urn:spo:anon#de310db37038d6842f6b99233d3c3bfebd396b6818c6c3300cdba5bb9c108b3c::" providerId="AD" clId="Web-{569E66AF-97C1-48CB-A4B4-B41EF858FF55}" dt="2023-03-29T14:27:35.367" v="11"/>
          <ac:cxnSpMkLst>
            <pc:docMk/>
            <pc:sldMk cId="377780607" sldId="275"/>
            <ac:cxnSpMk id="26" creationId="{13280B82-CD55-43FD-92C4-F05E2A8D1367}"/>
          </ac:cxnSpMkLst>
        </pc:cxnChg>
        <pc:cxnChg chg="add">
          <ac:chgData name="來賓使用者" userId="S::urn:spo:anon#de310db37038d6842f6b99233d3c3bfebd396b6818c6c3300cdba5bb9c108b3c::" providerId="AD" clId="Web-{569E66AF-97C1-48CB-A4B4-B41EF858FF55}" dt="2023-03-29T14:27:35.367" v="11"/>
          <ac:cxnSpMkLst>
            <pc:docMk/>
            <pc:sldMk cId="377780607" sldId="275"/>
            <ac:cxnSpMk id="28" creationId="{B0A4F542-D561-4AFB-8321-EB900BAF0A0E}"/>
          </ac:cxnSpMkLst>
        </pc:cxnChg>
        <pc:cxnChg chg="add">
          <ac:chgData name="來賓使用者" userId="S::urn:spo:anon#de310db37038d6842f6b99233d3c3bfebd396b6818c6c3300cdba5bb9c108b3c::" providerId="AD" clId="Web-{569E66AF-97C1-48CB-A4B4-B41EF858FF55}" dt="2023-03-29T14:27:35.367" v="11"/>
          <ac:cxnSpMkLst>
            <pc:docMk/>
            <pc:sldMk cId="377780607" sldId="275"/>
            <ac:cxnSpMk id="30" creationId="{A4D9248B-0006-4BFE-8110-40C16E45C0AC}"/>
          </ac:cxnSpMkLst>
        </pc:cxnChg>
        <pc:cxnChg chg="add">
          <ac:chgData name="來賓使用者" userId="S::urn:spo:anon#de310db37038d6842f6b99233d3c3bfebd396b6818c6c3300cdba5bb9c108b3c::" providerId="AD" clId="Web-{569E66AF-97C1-48CB-A4B4-B41EF858FF55}" dt="2023-03-29T14:27:35.367" v="11"/>
          <ac:cxnSpMkLst>
            <pc:docMk/>
            <pc:sldMk cId="377780607" sldId="275"/>
            <ac:cxnSpMk id="32" creationId="{EE593BB5-7AFA-4C8F-AECA-CE733B1FD09E}"/>
          </ac:cxnSpMkLst>
        </pc:cxnChg>
        <pc:cxnChg chg="add">
          <ac:chgData name="來賓使用者" userId="S::urn:spo:anon#de310db37038d6842f6b99233d3c3bfebd396b6818c6c3300cdba5bb9c108b3c::" providerId="AD" clId="Web-{569E66AF-97C1-48CB-A4B4-B41EF858FF55}" dt="2023-03-29T14:27:35.367" v="11"/>
          <ac:cxnSpMkLst>
            <pc:docMk/>
            <pc:sldMk cId="377780607" sldId="275"/>
            <ac:cxnSpMk id="34" creationId="{F521483B-CE28-412B-9C71-9BE081E9DCE3}"/>
          </ac:cxnSpMkLst>
        </pc:cxnChg>
        <pc:cxnChg chg="add">
          <ac:chgData name="來賓使用者" userId="S::urn:spo:anon#de310db37038d6842f6b99233d3c3bfebd396b6818c6c3300cdba5bb9c108b3c::" providerId="AD" clId="Web-{569E66AF-97C1-48CB-A4B4-B41EF858FF55}" dt="2023-03-29T14:27:35.367" v="11"/>
          <ac:cxnSpMkLst>
            <pc:docMk/>
            <pc:sldMk cId="377780607" sldId="275"/>
            <ac:cxnSpMk id="36" creationId="{EC9F4738-DD27-44BE-98C6-AB0B2296BD26}"/>
          </ac:cxnSpMkLst>
        </pc:cxnChg>
      </pc:sldChg>
      <pc:sldChg chg="delSp new del">
        <pc:chgData name="來賓使用者" userId="S::urn:spo:anon#de310db37038d6842f6b99233d3c3bfebd396b6818c6c3300cdba5bb9c108b3c::" providerId="AD" clId="Web-{569E66AF-97C1-48CB-A4B4-B41EF858FF55}" dt="2023-03-29T14:27:05.695" v="3"/>
        <pc:sldMkLst>
          <pc:docMk/>
          <pc:sldMk cId="1748383953" sldId="275"/>
        </pc:sldMkLst>
        <pc:spChg chg="del">
          <ac:chgData name="來賓使用者" userId="S::urn:spo:anon#de310db37038d6842f6b99233d3c3bfebd396b6818c6c3300cdba5bb9c108b3c::" providerId="AD" clId="Web-{569E66AF-97C1-48CB-A4B4-B41EF858FF55}" dt="2023-03-29T14:26:53.335" v="2"/>
          <ac:spMkLst>
            <pc:docMk/>
            <pc:sldMk cId="1748383953" sldId="275"/>
            <ac:spMk id="2" creationId="{21D191EA-4757-B513-DC98-9393D82AE454}"/>
          </ac:spMkLst>
        </pc:spChg>
        <pc:spChg chg="del">
          <ac:chgData name="來賓使用者" userId="S::urn:spo:anon#de310db37038d6842f6b99233d3c3bfebd396b6818c6c3300cdba5bb9c108b3c::" providerId="AD" clId="Web-{569E66AF-97C1-48CB-A4B4-B41EF858FF55}" dt="2023-03-29T14:26:52.679" v="1"/>
          <ac:spMkLst>
            <pc:docMk/>
            <pc:sldMk cId="1748383953" sldId="275"/>
            <ac:spMk id="3" creationId="{836D0273-AE23-63A5-FE7E-19CB3505AF6E}"/>
          </ac:spMkLst>
        </pc:spChg>
      </pc:sldChg>
    </pc:docChg>
  </pc:docChgLst>
  <pc:docChgLst>
    <pc:chgData name="B103040049" userId="S::b103040049@o365.student.nsysu.edu.tw::456f5dd1-1d54-42b8-8edb-a98c5951e348" providerId="AD" clId="Web-{D4888E99-8DA8-C79F-DBE7-BCB1F0E2A30D}"/>
    <pc:docChg chg="modSld">
      <pc:chgData name="B103040049" userId="S::b103040049@o365.student.nsysu.edu.tw::456f5dd1-1d54-42b8-8edb-a98c5951e348" providerId="AD" clId="Web-{D4888E99-8DA8-C79F-DBE7-BCB1F0E2A30D}" dt="2023-03-30T07:52:47.133" v="50" actId="20577"/>
      <pc:docMkLst>
        <pc:docMk/>
      </pc:docMkLst>
      <pc:sldChg chg="addSp modSp mod modClrScheme chgLayout">
        <pc:chgData name="B103040049" userId="S::b103040049@o365.student.nsysu.edu.tw::456f5dd1-1d54-42b8-8edb-a98c5951e348" providerId="AD" clId="Web-{D4888E99-8DA8-C79F-DBE7-BCB1F0E2A30D}" dt="2023-03-30T07:40:34.876" v="44" actId="1076"/>
        <pc:sldMkLst>
          <pc:docMk/>
          <pc:sldMk cId="3468971246" sldId="260"/>
        </pc:sldMkLst>
        <pc:spChg chg="mod ord">
          <ac:chgData name="B103040049" userId="S::b103040049@o365.student.nsysu.edu.tw::456f5dd1-1d54-42b8-8edb-a98c5951e348" providerId="AD" clId="Web-{D4888E99-8DA8-C79F-DBE7-BCB1F0E2A30D}" dt="2023-03-30T07:36:06.774" v="14" actId="20577"/>
          <ac:spMkLst>
            <pc:docMk/>
            <pc:sldMk cId="3468971246" sldId="260"/>
            <ac:spMk id="2" creationId="{6C0CAC84-81E6-2F1E-43CE-BCE62D8F7C68}"/>
          </ac:spMkLst>
        </pc:spChg>
        <pc:spChg chg="mod ord">
          <ac:chgData name="B103040049" userId="S::b103040049@o365.student.nsysu.edu.tw::456f5dd1-1d54-42b8-8edb-a98c5951e348" providerId="AD" clId="Web-{D4888E99-8DA8-C79F-DBE7-BCB1F0E2A30D}" dt="2023-03-30T07:35:21.475" v="1"/>
          <ac:spMkLst>
            <pc:docMk/>
            <pc:sldMk cId="3468971246" sldId="260"/>
            <ac:spMk id="3" creationId="{5D50FD2B-1FE1-D9F9-F95A-349E77047A19}"/>
          </ac:spMkLst>
        </pc:spChg>
        <pc:spChg chg="add mod ord">
          <ac:chgData name="B103040049" userId="S::b103040049@o365.student.nsysu.edu.tw::456f5dd1-1d54-42b8-8edb-a98c5951e348" providerId="AD" clId="Web-{D4888E99-8DA8-C79F-DBE7-BCB1F0E2A30D}" dt="2023-03-30T07:40:34.876" v="44" actId="1076"/>
          <ac:spMkLst>
            <pc:docMk/>
            <pc:sldMk cId="3468971246" sldId="260"/>
            <ac:spMk id="4" creationId="{2D583A1C-2CAE-0707-7602-3EAF5C390AFB}"/>
          </ac:spMkLst>
        </pc:spChg>
      </pc:sldChg>
      <pc:sldChg chg="modSp">
        <pc:chgData name="B103040049" userId="S::b103040049@o365.student.nsysu.edu.tw::456f5dd1-1d54-42b8-8edb-a98c5951e348" providerId="AD" clId="Web-{D4888E99-8DA8-C79F-DBE7-BCB1F0E2A30D}" dt="2023-03-30T07:42:28.129" v="45" actId="20577"/>
        <pc:sldMkLst>
          <pc:docMk/>
          <pc:sldMk cId="545193659" sldId="274"/>
        </pc:sldMkLst>
        <pc:spChg chg="mod">
          <ac:chgData name="B103040049" userId="S::b103040049@o365.student.nsysu.edu.tw::456f5dd1-1d54-42b8-8edb-a98c5951e348" providerId="AD" clId="Web-{D4888E99-8DA8-C79F-DBE7-BCB1F0E2A30D}" dt="2023-03-30T07:42:28.129" v="45" actId="20577"/>
          <ac:spMkLst>
            <pc:docMk/>
            <pc:sldMk cId="545193659" sldId="274"/>
            <ac:spMk id="2" creationId="{80C756DB-5105-E5CF-B7D1-46B514A2048E}"/>
          </ac:spMkLst>
        </pc:spChg>
      </pc:sldChg>
      <pc:sldChg chg="modSp">
        <pc:chgData name="B103040049" userId="S::b103040049@o365.student.nsysu.edu.tw::456f5dd1-1d54-42b8-8edb-a98c5951e348" providerId="AD" clId="Web-{D4888E99-8DA8-C79F-DBE7-BCB1F0E2A30D}" dt="2023-03-30T07:52:47.133" v="50" actId="20577"/>
        <pc:sldMkLst>
          <pc:docMk/>
          <pc:sldMk cId="377780607" sldId="275"/>
        </pc:sldMkLst>
        <pc:spChg chg="mod">
          <ac:chgData name="B103040049" userId="S::b103040049@o365.student.nsysu.edu.tw::456f5dd1-1d54-42b8-8edb-a98c5951e348" providerId="AD" clId="Web-{D4888E99-8DA8-C79F-DBE7-BCB1F0E2A30D}" dt="2023-03-30T07:52:47.133" v="50" actId="20577"/>
          <ac:spMkLst>
            <pc:docMk/>
            <pc:sldMk cId="377780607" sldId="275"/>
            <ac:spMk id="2" creationId="{32BE4880-16A6-2CFD-6DEE-21B80B2FF720}"/>
          </ac:spMkLst>
        </pc:spChg>
      </pc:sldChg>
    </pc:docChg>
  </pc:docChgLst>
  <pc:docChgLst>
    <pc:chgData name="來賓使用者" userId="S::urn:spo:anon#de310db37038d6842f6b99233d3c3bfebd396b6818c6c3300cdba5bb9c108b3c::" providerId="AD" clId="Web-{9B68165E-6ACA-D58D-BE50-96F8B3F881C0}"/>
    <pc:docChg chg="modSld sldOrd">
      <pc:chgData name="來賓使用者" userId="S::urn:spo:anon#de310db37038d6842f6b99233d3c3bfebd396b6818c6c3300cdba5bb9c108b3c::" providerId="AD" clId="Web-{9B68165E-6ACA-D58D-BE50-96F8B3F881C0}" dt="2023-03-30T07:44:43.464" v="4"/>
      <pc:docMkLst>
        <pc:docMk/>
      </pc:docMkLst>
      <pc:sldChg chg="ord">
        <pc:chgData name="來賓使用者" userId="S::urn:spo:anon#de310db37038d6842f6b99233d3c3bfebd396b6818c6c3300cdba5bb9c108b3c::" providerId="AD" clId="Web-{9B68165E-6ACA-D58D-BE50-96F8B3F881C0}" dt="2023-03-30T07:44:43.464" v="4"/>
        <pc:sldMkLst>
          <pc:docMk/>
          <pc:sldMk cId="2609910233" sldId="269"/>
        </pc:sldMkLst>
      </pc:sldChg>
      <pc:sldChg chg="modSp">
        <pc:chgData name="來賓使用者" userId="S::urn:spo:anon#de310db37038d6842f6b99233d3c3bfebd396b6818c6c3300cdba5bb9c108b3c::" providerId="AD" clId="Web-{9B68165E-6ACA-D58D-BE50-96F8B3F881C0}" dt="2023-03-30T07:43:26.306" v="0" actId="1076"/>
        <pc:sldMkLst>
          <pc:docMk/>
          <pc:sldMk cId="2599104075" sldId="271"/>
        </pc:sldMkLst>
        <pc:picChg chg="mod">
          <ac:chgData name="來賓使用者" userId="S::urn:spo:anon#de310db37038d6842f6b99233d3c3bfebd396b6818c6c3300cdba5bb9c108b3c::" providerId="AD" clId="Web-{9B68165E-6ACA-D58D-BE50-96F8B3F881C0}" dt="2023-03-30T07:43:26.306" v="0" actId="1076"/>
          <ac:picMkLst>
            <pc:docMk/>
            <pc:sldMk cId="2599104075" sldId="271"/>
            <ac:picMk id="4" creationId="{AFBBA820-CD70-E517-28DE-7D4BDCE208DA}"/>
          </ac:picMkLst>
        </pc:picChg>
      </pc:sldChg>
    </pc:docChg>
  </pc:docChgLst>
  <pc:docChgLst>
    <pc:chgData name="來賓使用者" userId="S::urn:spo:anon#de310db37038d6842f6b99233d3c3bfebd396b6818c6c3300cdba5bb9c108b3c::" providerId="AD" clId="Web-{1F21B3D8-1103-BC68-273B-D2059B2B694F}"/>
    <pc:docChg chg="modSld">
      <pc:chgData name="來賓使用者" userId="S::urn:spo:anon#de310db37038d6842f6b99233d3c3bfebd396b6818c6c3300cdba5bb9c108b3c::" providerId="AD" clId="Web-{1F21B3D8-1103-BC68-273B-D2059B2B694F}" dt="2023-03-30T14:25:37.429" v="10" actId="20577"/>
      <pc:docMkLst>
        <pc:docMk/>
      </pc:docMkLst>
      <pc:sldChg chg="modSp">
        <pc:chgData name="來賓使用者" userId="S::urn:spo:anon#de310db37038d6842f6b99233d3c3bfebd396b6818c6c3300cdba5bb9c108b3c::" providerId="AD" clId="Web-{1F21B3D8-1103-BC68-273B-D2059B2B694F}" dt="2023-03-30T14:25:37.429" v="10" actId="20577"/>
        <pc:sldMkLst>
          <pc:docMk/>
          <pc:sldMk cId="2592129946" sldId="256"/>
        </pc:sldMkLst>
        <pc:spChg chg="mod">
          <ac:chgData name="來賓使用者" userId="S::urn:spo:anon#de310db37038d6842f6b99233d3c3bfebd396b6818c6c3300cdba5bb9c108b3c::" providerId="AD" clId="Web-{1F21B3D8-1103-BC68-273B-D2059B2B694F}" dt="2023-03-30T14:25:37.429" v="10" actId="20577"/>
          <ac:spMkLst>
            <pc:docMk/>
            <pc:sldMk cId="2592129946" sldId="256"/>
            <ac:spMk id="3" creationId="{00000000-0000-0000-0000-000000000000}"/>
          </ac:spMkLst>
        </pc:spChg>
      </pc:sldChg>
    </pc:docChg>
  </pc:docChgLst>
  <pc:docChgLst>
    <pc:chgData name="B103040049" userId="S::b103040049@o365.student.nsysu.edu.tw::456f5dd1-1d54-42b8-8edb-a98c5951e348" providerId="AD" clId="Web-{3D3FECE3-82EC-CA25-9D37-ECF77D6D11B4}"/>
    <pc:docChg chg="addSld delSld modSld sldOrd">
      <pc:chgData name="B103040049" userId="S::b103040049@o365.student.nsysu.edu.tw::456f5dd1-1d54-42b8-8edb-a98c5951e348" providerId="AD" clId="Web-{3D3FECE3-82EC-CA25-9D37-ECF77D6D11B4}" dt="2023-04-03T10:01:55.805" v="696"/>
      <pc:docMkLst>
        <pc:docMk/>
      </pc:docMkLst>
      <pc:sldChg chg="addSp delSp modSp ord">
        <pc:chgData name="B103040049" userId="S::b103040049@o365.student.nsysu.edu.tw::456f5dd1-1d54-42b8-8edb-a98c5951e348" providerId="AD" clId="Web-{3D3FECE3-82EC-CA25-9D37-ECF77D6D11B4}" dt="2023-04-03T10:01:38.195" v="694"/>
        <pc:sldMkLst>
          <pc:docMk/>
          <pc:sldMk cId="2626628030" sldId="259"/>
        </pc:sldMkLst>
        <pc:spChg chg="mod">
          <ac:chgData name="B103040049" userId="S::b103040049@o365.student.nsysu.edu.tw::456f5dd1-1d54-42b8-8edb-a98c5951e348" providerId="AD" clId="Web-{3D3FECE3-82EC-CA25-9D37-ECF77D6D11B4}" dt="2023-04-03T10:01:38.195" v="694"/>
          <ac:spMkLst>
            <pc:docMk/>
            <pc:sldMk cId="2626628030" sldId="259"/>
            <ac:spMk id="2" creationId="{0CE8E075-C7A2-26F4-9913-1DAF21583645}"/>
          </ac:spMkLst>
        </pc:spChg>
        <pc:spChg chg="mod">
          <ac:chgData name="B103040049" userId="S::b103040049@o365.student.nsysu.edu.tw::456f5dd1-1d54-42b8-8edb-a98c5951e348" providerId="AD" clId="Web-{3D3FECE3-82EC-CA25-9D37-ECF77D6D11B4}" dt="2023-04-03T10:01:38.195" v="694"/>
          <ac:spMkLst>
            <pc:docMk/>
            <pc:sldMk cId="2626628030" sldId="259"/>
            <ac:spMk id="3" creationId="{3F4F0BCC-E51E-1360-10EE-41DD5A109BFC}"/>
          </ac:spMkLst>
        </pc:spChg>
        <pc:spChg chg="del">
          <ac:chgData name="B103040049" userId="S::b103040049@o365.student.nsysu.edu.tw::456f5dd1-1d54-42b8-8edb-a98c5951e348" providerId="AD" clId="Web-{3D3FECE3-82EC-CA25-9D37-ECF77D6D11B4}" dt="2023-04-03T10:01:38.195" v="694"/>
          <ac:spMkLst>
            <pc:docMk/>
            <pc:sldMk cId="2626628030" sldId="259"/>
            <ac:spMk id="9" creationId="{15F0A9D0-BB35-4CAB-B92D-E061B9D8E3BD}"/>
          </ac:spMkLst>
        </pc:spChg>
        <pc:spChg chg="add">
          <ac:chgData name="B103040049" userId="S::b103040049@o365.student.nsysu.edu.tw::456f5dd1-1d54-42b8-8edb-a98c5951e348" providerId="AD" clId="Web-{3D3FECE3-82EC-CA25-9D37-ECF77D6D11B4}" dt="2023-04-03T10:01:38.195" v="694"/>
          <ac:spMkLst>
            <pc:docMk/>
            <pc:sldMk cId="2626628030" sldId="259"/>
            <ac:spMk id="24" creationId="{DD16DE02-C2C8-477C-9FD7-70A983BDEA14}"/>
          </ac:spMkLst>
        </pc:spChg>
        <pc:spChg chg="add">
          <ac:chgData name="B103040049" userId="S::b103040049@o365.student.nsysu.edu.tw::456f5dd1-1d54-42b8-8edb-a98c5951e348" providerId="AD" clId="Web-{3D3FECE3-82EC-CA25-9D37-ECF77D6D11B4}" dt="2023-04-03T10:01:38.195" v="694"/>
          <ac:spMkLst>
            <pc:docMk/>
            <pc:sldMk cId="2626628030" sldId="259"/>
            <ac:spMk id="26" creationId="{D13AF29F-D5EC-4489-BF8F-3B356C5972CD}"/>
          </ac:spMkLst>
        </pc:spChg>
        <pc:picChg chg="mod">
          <ac:chgData name="B103040049" userId="S::b103040049@o365.student.nsysu.edu.tw::456f5dd1-1d54-42b8-8edb-a98c5951e348" providerId="AD" clId="Web-{3D3FECE3-82EC-CA25-9D37-ECF77D6D11B4}" dt="2023-04-03T10:01:38.195" v="694"/>
          <ac:picMkLst>
            <pc:docMk/>
            <pc:sldMk cId="2626628030" sldId="259"/>
            <ac:picMk id="4" creationId="{B85CD2C7-89F1-1068-4B34-74141ABA149A}"/>
          </ac:picMkLst>
        </pc:picChg>
        <pc:cxnChg chg="del">
          <ac:chgData name="B103040049" userId="S::b103040049@o365.student.nsysu.edu.tw::456f5dd1-1d54-42b8-8edb-a98c5951e348" providerId="AD" clId="Web-{3D3FECE3-82EC-CA25-9D37-ECF77D6D11B4}" dt="2023-04-03T10:01:38.195" v="694"/>
          <ac:cxnSpMkLst>
            <pc:docMk/>
            <pc:sldMk cId="2626628030" sldId="259"/>
            <ac:cxnSpMk id="11" creationId="{52F5DE35-776B-4C7D-AF2E-514E68BDD2F6}"/>
          </ac:cxnSpMkLst>
        </pc:cxnChg>
        <pc:cxnChg chg="del">
          <ac:chgData name="B103040049" userId="S::b103040049@o365.student.nsysu.edu.tw::456f5dd1-1d54-42b8-8edb-a98c5951e348" providerId="AD" clId="Web-{3D3FECE3-82EC-CA25-9D37-ECF77D6D11B4}" dt="2023-04-03T10:01:38.195" v="694"/>
          <ac:cxnSpMkLst>
            <pc:docMk/>
            <pc:sldMk cId="2626628030" sldId="259"/>
            <ac:cxnSpMk id="13" creationId="{4A65E4E8-1272-4386-BDFE-0129D7A7E2D4}"/>
          </ac:cxnSpMkLst>
        </pc:cxnChg>
        <pc:cxnChg chg="del">
          <ac:chgData name="B103040049" userId="S::b103040049@o365.student.nsysu.edu.tw::456f5dd1-1d54-42b8-8edb-a98c5951e348" providerId="AD" clId="Web-{3D3FECE3-82EC-CA25-9D37-ECF77D6D11B4}" dt="2023-04-03T10:01:38.195" v="694"/>
          <ac:cxnSpMkLst>
            <pc:docMk/>
            <pc:sldMk cId="2626628030" sldId="259"/>
            <ac:cxnSpMk id="15" creationId="{A6515F51-DBC6-42B8-9C34-749F69BB6561}"/>
          </ac:cxnSpMkLst>
        </pc:cxnChg>
        <pc:cxnChg chg="del">
          <ac:chgData name="B103040049" userId="S::b103040049@o365.student.nsysu.edu.tw::456f5dd1-1d54-42b8-8edb-a98c5951e348" providerId="AD" clId="Web-{3D3FECE3-82EC-CA25-9D37-ECF77D6D11B4}" dt="2023-04-03T10:01:38.195" v="694"/>
          <ac:cxnSpMkLst>
            <pc:docMk/>
            <pc:sldMk cId="2626628030" sldId="259"/>
            <ac:cxnSpMk id="17" creationId="{873F5967-4993-405D-A3E6-84DCEFF44C2A}"/>
          </ac:cxnSpMkLst>
        </pc:cxnChg>
        <pc:cxnChg chg="del">
          <ac:chgData name="B103040049" userId="S::b103040049@o365.student.nsysu.edu.tw::456f5dd1-1d54-42b8-8edb-a98c5951e348" providerId="AD" clId="Web-{3D3FECE3-82EC-CA25-9D37-ECF77D6D11B4}" dt="2023-04-03T10:01:38.195" v="694"/>
          <ac:cxnSpMkLst>
            <pc:docMk/>
            <pc:sldMk cId="2626628030" sldId="259"/>
            <ac:cxnSpMk id="19" creationId="{A3A523CC-BD6C-4A0D-B9DB-1DC2CE1E22F0}"/>
          </ac:cxnSpMkLst>
        </pc:cxnChg>
        <pc:cxnChg chg="add">
          <ac:chgData name="B103040049" userId="S::b103040049@o365.student.nsysu.edu.tw::456f5dd1-1d54-42b8-8edb-a98c5951e348" providerId="AD" clId="Web-{3D3FECE3-82EC-CA25-9D37-ECF77D6D11B4}" dt="2023-04-03T10:01:38.195" v="694"/>
          <ac:cxnSpMkLst>
            <pc:docMk/>
            <pc:sldMk cId="2626628030" sldId="259"/>
            <ac:cxnSpMk id="28" creationId="{60173A01-F891-430E-B39E-483E711B204B}"/>
          </ac:cxnSpMkLst>
        </pc:cxnChg>
        <pc:cxnChg chg="add">
          <ac:chgData name="B103040049" userId="S::b103040049@o365.student.nsysu.edu.tw::456f5dd1-1d54-42b8-8edb-a98c5951e348" providerId="AD" clId="Web-{3D3FECE3-82EC-CA25-9D37-ECF77D6D11B4}" dt="2023-04-03T10:01:38.195" v="694"/>
          <ac:cxnSpMkLst>
            <pc:docMk/>
            <pc:sldMk cId="2626628030" sldId="259"/>
            <ac:cxnSpMk id="30" creationId="{1E0363E9-7CD0-497E-88D7-940136490327}"/>
          </ac:cxnSpMkLst>
        </pc:cxnChg>
        <pc:cxnChg chg="add">
          <ac:chgData name="B103040049" userId="S::b103040049@o365.student.nsysu.edu.tw::456f5dd1-1d54-42b8-8edb-a98c5951e348" providerId="AD" clId="Web-{3D3FECE3-82EC-CA25-9D37-ECF77D6D11B4}" dt="2023-04-03T10:01:38.195" v="694"/>
          <ac:cxnSpMkLst>
            <pc:docMk/>
            <pc:sldMk cId="2626628030" sldId="259"/>
            <ac:cxnSpMk id="32" creationId="{ECCD4B14-FFCC-4CE5-BC9D-DF47AA1AD7F4}"/>
          </ac:cxnSpMkLst>
        </pc:cxnChg>
        <pc:cxnChg chg="add">
          <ac:chgData name="B103040049" userId="S::b103040049@o365.student.nsysu.edu.tw::456f5dd1-1d54-42b8-8edb-a98c5951e348" providerId="AD" clId="Web-{3D3FECE3-82EC-CA25-9D37-ECF77D6D11B4}" dt="2023-04-03T10:01:38.195" v="694"/>
          <ac:cxnSpMkLst>
            <pc:docMk/>
            <pc:sldMk cId="2626628030" sldId="259"/>
            <ac:cxnSpMk id="34" creationId="{15DED734-54E5-48ED-AEE6-165F24827C70}"/>
          </ac:cxnSpMkLst>
        </pc:cxnChg>
        <pc:cxnChg chg="add">
          <ac:chgData name="B103040049" userId="S::b103040049@o365.student.nsysu.edu.tw::456f5dd1-1d54-42b8-8edb-a98c5951e348" providerId="AD" clId="Web-{3D3FECE3-82EC-CA25-9D37-ECF77D6D11B4}" dt="2023-04-03T10:01:38.195" v="694"/>
          <ac:cxnSpMkLst>
            <pc:docMk/>
            <pc:sldMk cId="2626628030" sldId="259"/>
            <ac:cxnSpMk id="36" creationId="{34222167-616B-448F-A79B-219A4FD3DDE9}"/>
          </ac:cxnSpMkLst>
        </pc:cxnChg>
      </pc:sldChg>
      <pc:sldChg chg="ord">
        <pc:chgData name="B103040049" userId="S::b103040049@o365.student.nsysu.edu.tw::456f5dd1-1d54-42b8-8edb-a98c5951e348" providerId="AD" clId="Web-{3D3FECE3-82EC-CA25-9D37-ECF77D6D11B4}" dt="2023-04-03T09:04:47.121" v="364"/>
        <pc:sldMkLst>
          <pc:docMk/>
          <pc:sldMk cId="3468971246" sldId="260"/>
        </pc:sldMkLst>
      </pc:sldChg>
      <pc:sldChg chg="del">
        <pc:chgData name="B103040049" userId="S::b103040049@o365.student.nsysu.edu.tw::456f5dd1-1d54-42b8-8edb-a98c5951e348" providerId="AD" clId="Web-{3D3FECE3-82EC-CA25-9D37-ECF77D6D11B4}" dt="2023-04-03T07:07:37.373" v="4"/>
        <pc:sldMkLst>
          <pc:docMk/>
          <pc:sldMk cId="57084060" sldId="261"/>
        </pc:sldMkLst>
      </pc:sldChg>
      <pc:sldChg chg="del">
        <pc:chgData name="B103040049" userId="S::b103040049@o365.student.nsysu.edu.tw::456f5dd1-1d54-42b8-8edb-a98c5951e348" providerId="AD" clId="Web-{3D3FECE3-82EC-CA25-9D37-ECF77D6D11B4}" dt="2023-04-03T07:07:37.373" v="3"/>
        <pc:sldMkLst>
          <pc:docMk/>
          <pc:sldMk cId="1870586188" sldId="262"/>
        </pc:sldMkLst>
      </pc:sldChg>
      <pc:sldChg chg="del">
        <pc:chgData name="B103040049" userId="S::b103040049@o365.student.nsysu.edu.tw::456f5dd1-1d54-42b8-8edb-a98c5951e348" providerId="AD" clId="Web-{3D3FECE3-82EC-CA25-9D37-ECF77D6D11B4}" dt="2023-04-03T07:07:37.373" v="2"/>
        <pc:sldMkLst>
          <pc:docMk/>
          <pc:sldMk cId="853555102" sldId="263"/>
        </pc:sldMkLst>
      </pc:sldChg>
      <pc:sldChg chg="del">
        <pc:chgData name="B103040049" userId="S::b103040049@o365.student.nsysu.edu.tw::456f5dd1-1d54-42b8-8edb-a98c5951e348" providerId="AD" clId="Web-{3D3FECE3-82EC-CA25-9D37-ECF77D6D11B4}" dt="2023-04-03T07:07:37.373" v="1"/>
        <pc:sldMkLst>
          <pc:docMk/>
          <pc:sldMk cId="4084736546" sldId="264"/>
        </pc:sldMkLst>
      </pc:sldChg>
      <pc:sldChg chg="del">
        <pc:chgData name="B103040049" userId="S::b103040049@o365.student.nsysu.edu.tw::456f5dd1-1d54-42b8-8edb-a98c5951e348" providerId="AD" clId="Web-{3D3FECE3-82EC-CA25-9D37-ECF77D6D11B4}" dt="2023-04-03T07:07:37.373" v="0"/>
        <pc:sldMkLst>
          <pc:docMk/>
          <pc:sldMk cId="2434108519" sldId="265"/>
        </pc:sldMkLst>
      </pc:sldChg>
      <pc:sldChg chg="modSp ord">
        <pc:chgData name="B103040049" userId="S::b103040049@o365.student.nsysu.edu.tw::456f5dd1-1d54-42b8-8edb-a98c5951e348" providerId="AD" clId="Web-{3D3FECE3-82EC-CA25-9D37-ECF77D6D11B4}" dt="2023-04-03T08:55:45.068" v="330"/>
        <pc:sldMkLst>
          <pc:docMk/>
          <pc:sldMk cId="3181200314" sldId="266"/>
        </pc:sldMkLst>
        <pc:spChg chg="mod">
          <ac:chgData name="B103040049" userId="S::b103040049@o365.student.nsysu.edu.tw::456f5dd1-1d54-42b8-8edb-a98c5951e348" providerId="AD" clId="Web-{3D3FECE3-82EC-CA25-9D37-ECF77D6D11B4}" dt="2023-04-03T07:48:50.959" v="300" actId="20577"/>
          <ac:spMkLst>
            <pc:docMk/>
            <pc:sldMk cId="3181200314" sldId="266"/>
            <ac:spMk id="2" creationId="{80C756DB-5105-E5CF-B7D1-46B514A2048E}"/>
          </ac:spMkLst>
        </pc:spChg>
      </pc:sldChg>
      <pc:sldChg chg="addSp delSp modSp new">
        <pc:chgData name="B103040049" userId="S::b103040049@o365.student.nsysu.edu.tw::456f5dd1-1d54-42b8-8edb-a98c5951e348" providerId="AD" clId="Web-{3D3FECE3-82EC-CA25-9D37-ECF77D6D11B4}" dt="2023-04-03T07:12:39.130" v="33" actId="1076"/>
        <pc:sldMkLst>
          <pc:docMk/>
          <pc:sldMk cId="353798787" sldId="276"/>
        </pc:sldMkLst>
        <pc:spChg chg="del">
          <ac:chgData name="B103040049" userId="S::b103040049@o365.student.nsysu.edu.tw::456f5dd1-1d54-42b8-8edb-a98c5951e348" providerId="AD" clId="Web-{3D3FECE3-82EC-CA25-9D37-ECF77D6D11B4}" dt="2023-04-03T07:10:50.393" v="19"/>
          <ac:spMkLst>
            <pc:docMk/>
            <pc:sldMk cId="353798787" sldId="276"/>
            <ac:spMk id="2" creationId="{67C80993-5EED-CEF7-7E3B-A8723170D9C8}"/>
          </ac:spMkLst>
        </pc:spChg>
        <pc:spChg chg="del">
          <ac:chgData name="B103040049" userId="S::b103040049@o365.student.nsysu.edu.tw::456f5dd1-1d54-42b8-8edb-a98c5951e348" providerId="AD" clId="Web-{3D3FECE3-82EC-CA25-9D37-ECF77D6D11B4}" dt="2023-04-03T07:09:36.095" v="8"/>
          <ac:spMkLst>
            <pc:docMk/>
            <pc:sldMk cId="353798787" sldId="276"/>
            <ac:spMk id="3" creationId="{1B650523-C1B7-BE03-7AE1-53F62BBA512C}"/>
          </ac:spMkLst>
        </pc:spChg>
        <pc:picChg chg="add mod ord">
          <ac:chgData name="B103040049" userId="S::b103040049@o365.student.nsysu.edu.tw::456f5dd1-1d54-42b8-8edb-a98c5951e348" providerId="AD" clId="Web-{3D3FECE3-82EC-CA25-9D37-ECF77D6D11B4}" dt="2023-04-03T07:12:39.130" v="33" actId="1076"/>
          <ac:picMkLst>
            <pc:docMk/>
            <pc:sldMk cId="353798787" sldId="276"/>
            <ac:picMk id="4" creationId="{86298CF7-2A71-4C11-88B3-B70D1BA2A0C6}"/>
          </ac:picMkLst>
        </pc:picChg>
        <pc:picChg chg="add mod">
          <ac:chgData name="B103040049" userId="S::b103040049@o365.student.nsysu.edu.tw::456f5dd1-1d54-42b8-8edb-a98c5951e348" providerId="AD" clId="Web-{3D3FECE3-82EC-CA25-9D37-ECF77D6D11B4}" dt="2023-04-03T07:12:30.723" v="30" actId="14100"/>
          <ac:picMkLst>
            <pc:docMk/>
            <pc:sldMk cId="353798787" sldId="276"/>
            <ac:picMk id="5" creationId="{33C6C9F9-26ED-3C94-8D65-47D4EBDCAFC0}"/>
          </ac:picMkLst>
        </pc:picChg>
        <pc:picChg chg="add mod">
          <ac:chgData name="B103040049" userId="S::b103040049@o365.student.nsysu.edu.tw::456f5dd1-1d54-42b8-8edb-a98c5951e348" providerId="AD" clId="Web-{3D3FECE3-82EC-CA25-9D37-ECF77D6D11B4}" dt="2023-04-03T07:12:02.145" v="28" actId="14100"/>
          <ac:picMkLst>
            <pc:docMk/>
            <pc:sldMk cId="353798787" sldId="276"/>
            <ac:picMk id="6" creationId="{040BD143-08FA-5CA5-7314-13981D915457}"/>
          </ac:picMkLst>
        </pc:picChg>
      </pc:sldChg>
      <pc:sldChg chg="new del">
        <pc:chgData name="B103040049" userId="S::b103040049@o365.student.nsysu.edu.tw::456f5dd1-1d54-42b8-8edb-a98c5951e348" providerId="AD" clId="Web-{3D3FECE3-82EC-CA25-9D37-ECF77D6D11B4}" dt="2023-04-03T07:08:04.499" v="6"/>
        <pc:sldMkLst>
          <pc:docMk/>
          <pc:sldMk cId="3438960642" sldId="276"/>
        </pc:sldMkLst>
      </pc:sldChg>
      <pc:sldChg chg="addSp delSp modSp new">
        <pc:chgData name="B103040049" userId="S::b103040049@o365.student.nsysu.edu.tw::456f5dd1-1d54-42b8-8edb-a98c5951e348" providerId="AD" clId="Web-{3D3FECE3-82EC-CA25-9D37-ECF77D6D11B4}" dt="2023-04-03T07:23:12.597" v="85" actId="1076"/>
        <pc:sldMkLst>
          <pc:docMk/>
          <pc:sldMk cId="4020363629" sldId="277"/>
        </pc:sldMkLst>
        <pc:spChg chg="del">
          <ac:chgData name="B103040049" userId="S::b103040049@o365.student.nsysu.edu.tw::456f5dd1-1d54-42b8-8edb-a98c5951e348" providerId="AD" clId="Web-{3D3FECE3-82EC-CA25-9D37-ECF77D6D11B4}" dt="2023-04-03T07:15:38.415" v="38"/>
          <ac:spMkLst>
            <pc:docMk/>
            <pc:sldMk cId="4020363629" sldId="277"/>
            <ac:spMk id="2" creationId="{50981C7F-228C-5D5B-4A07-6E1D9083DB03}"/>
          </ac:spMkLst>
        </pc:spChg>
        <pc:spChg chg="del">
          <ac:chgData name="B103040049" userId="S::b103040049@o365.student.nsysu.edu.tw::456f5dd1-1d54-42b8-8edb-a98c5951e348" providerId="AD" clId="Web-{3D3FECE3-82EC-CA25-9D37-ECF77D6D11B4}" dt="2023-04-03T07:15:20.883" v="35"/>
          <ac:spMkLst>
            <pc:docMk/>
            <pc:sldMk cId="4020363629" sldId="277"/>
            <ac:spMk id="3" creationId="{E213ECD8-6931-009E-DEC9-687E90940E64}"/>
          </ac:spMkLst>
        </pc:spChg>
        <pc:picChg chg="add mod ord">
          <ac:chgData name="B103040049" userId="S::b103040049@o365.student.nsysu.edu.tw::456f5dd1-1d54-42b8-8edb-a98c5951e348" providerId="AD" clId="Web-{3D3FECE3-82EC-CA25-9D37-ECF77D6D11B4}" dt="2023-04-03T07:23:12.597" v="85" actId="1076"/>
          <ac:picMkLst>
            <pc:docMk/>
            <pc:sldMk cId="4020363629" sldId="277"/>
            <ac:picMk id="4" creationId="{EF8B1ED8-2D56-A52A-9E6D-99801FF3E01B}"/>
          </ac:picMkLst>
        </pc:picChg>
        <pc:picChg chg="add mod">
          <ac:chgData name="B103040049" userId="S::b103040049@o365.student.nsysu.edu.tw::456f5dd1-1d54-42b8-8edb-a98c5951e348" providerId="AD" clId="Web-{3D3FECE3-82EC-CA25-9D37-ECF77D6D11B4}" dt="2023-04-03T07:16:04.041" v="44" actId="1076"/>
          <ac:picMkLst>
            <pc:docMk/>
            <pc:sldMk cId="4020363629" sldId="277"/>
            <ac:picMk id="5" creationId="{B43ACF31-B168-C336-C82B-741633923AC8}"/>
          </ac:picMkLst>
        </pc:picChg>
      </pc:sldChg>
      <pc:sldChg chg="addSp delSp modSp new">
        <pc:chgData name="B103040049" userId="S::b103040049@o365.student.nsysu.edu.tw::456f5dd1-1d54-42b8-8edb-a98c5951e348" providerId="AD" clId="Web-{3D3FECE3-82EC-CA25-9D37-ECF77D6D11B4}" dt="2023-04-03T07:28:53.308" v="106" actId="1076"/>
        <pc:sldMkLst>
          <pc:docMk/>
          <pc:sldMk cId="2654395059" sldId="278"/>
        </pc:sldMkLst>
        <pc:spChg chg="del">
          <ac:chgData name="B103040049" userId="S::b103040049@o365.student.nsysu.edu.tw::456f5dd1-1d54-42b8-8edb-a98c5951e348" providerId="AD" clId="Web-{3D3FECE3-82EC-CA25-9D37-ECF77D6D11B4}" dt="2023-04-03T07:18:05.918" v="47"/>
          <ac:spMkLst>
            <pc:docMk/>
            <pc:sldMk cId="2654395059" sldId="278"/>
            <ac:spMk id="2" creationId="{71EBDDB2-AB63-11FA-029E-DD4980304F2B}"/>
          </ac:spMkLst>
        </pc:spChg>
        <pc:spChg chg="del">
          <ac:chgData name="B103040049" userId="S::b103040049@o365.student.nsysu.edu.tw::456f5dd1-1d54-42b8-8edb-a98c5951e348" providerId="AD" clId="Web-{3D3FECE3-82EC-CA25-9D37-ECF77D6D11B4}" dt="2023-04-03T07:18:15.075" v="48"/>
          <ac:spMkLst>
            <pc:docMk/>
            <pc:sldMk cId="2654395059" sldId="278"/>
            <ac:spMk id="3" creationId="{9381A575-D05E-7CCB-F0F5-2701304504DD}"/>
          </ac:spMkLst>
        </pc:spChg>
        <pc:picChg chg="add mod ord">
          <ac:chgData name="B103040049" userId="S::b103040049@o365.student.nsysu.edu.tw::456f5dd1-1d54-42b8-8edb-a98c5951e348" providerId="AD" clId="Web-{3D3FECE3-82EC-CA25-9D37-ECF77D6D11B4}" dt="2023-04-03T07:19:46.452" v="62" actId="1076"/>
          <ac:picMkLst>
            <pc:docMk/>
            <pc:sldMk cId="2654395059" sldId="278"/>
            <ac:picMk id="4" creationId="{7E79796C-0DA5-5C1B-8C34-899463AC5657}"/>
          </ac:picMkLst>
        </pc:picChg>
        <pc:picChg chg="add mod">
          <ac:chgData name="B103040049" userId="S::b103040049@o365.student.nsysu.edu.tw::456f5dd1-1d54-42b8-8edb-a98c5951e348" providerId="AD" clId="Web-{3D3FECE3-82EC-CA25-9D37-ECF77D6D11B4}" dt="2023-04-03T07:20:37.062" v="71" actId="1076"/>
          <ac:picMkLst>
            <pc:docMk/>
            <pc:sldMk cId="2654395059" sldId="278"/>
            <ac:picMk id="5" creationId="{DDADFCA2-DD7B-BA08-A38F-0E20E6BC43B9}"/>
          </ac:picMkLst>
        </pc:picChg>
        <pc:picChg chg="add del mod">
          <ac:chgData name="B103040049" userId="S::b103040049@o365.student.nsysu.edu.tw::456f5dd1-1d54-42b8-8edb-a98c5951e348" providerId="AD" clId="Web-{3D3FECE3-82EC-CA25-9D37-ECF77D6D11B4}" dt="2023-04-03T07:28:33.667" v="100"/>
          <ac:picMkLst>
            <pc:docMk/>
            <pc:sldMk cId="2654395059" sldId="278"/>
            <ac:picMk id="6" creationId="{F34E8FFB-A7D4-B95F-E28A-DC9475BC1ECE}"/>
          </ac:picMkLst>
        </pc:picChg>
        <pc:picChg chg="add mod">
          <ac:chgData name="B103040049" userId="S::b103040049@o365.student.nsysu.edu.tw::456f5dd1-1d54-42b8-8edb-a98c5951e348" providerId="AD" clId="Web-{3D3FECE3-82EC-CA25-9D37-ECF77D6D11B4}" dt="2023-04-03T07:28:53.308" v="106" actId="1076"/>
          <ac:picMkLst>
            <pc:docMk/>
            <pc:sldMk cId="2654395059" sldId="278"/>
            <ac:picMk id="7" creationId="{DD7C097F-C578-F7E9-D0B6-153085DD74BA}"/>
          </ac:picMkLst>
        </pc:picChg>
      </pc:sldChg>
      <pc:sldChg chg="addSp delSp modSp new">
        <pc:chgData name="B103040049" userId="S::b103040049@o365.student.nsysu.edu.tw::456f5dd1-1d54-42b8-8edb-a98c5951e348" providerId="AD" clId="Web-{3D3FECE3-82EC-CA25-9D37-ECF77D6D11B4}" dt="2023-04-03T07:23:30.504" v="87" actId="1076"/>
        <pc:sldMkLst>
          <pc:docMk/>
          <pc:sldMk cId="4226658136" sldId="279"/>
        </pc:sldMkLst>
        <pc:spChg chg="del">
          <ac:chgData name="B103040049" userId="S::b103040049@o365.student.nsysu.edu.tw::456f5dd1-1d54-42b8-8edb-a98c5951e348" providerId="AD" clId="Web-{3D3FECE3-82EC-CA25-9D37-ECF77D6D11B4}" dt="2023-04-03T07:21:03.079" v="73"/>
          <ac:spMkLst>
            <pc:docMk/>
            <pc:sldMk cId="4226658136" sldId="279"/>
            <ac:spMk id="2" creationId="{11CF470B-BBF8-63C5-CEBF-3D0041BD3107}"/>
          </ac:spMkLst>
        </pc:spChg>
        <pc:spChg chg="del">
          <ac:chgData name="B103040049" userId="S::b103040049@o365.student.nsysu.edu.tw::456f5dd1-1d54-42b8-8edb-a98c5951e348" providerId="AD" clId="Web-{3D3FECE3-82EC-CA25-9D37-ECF77D6D11B4}" dt="2023-04-03T07:21:30.642" v="74"/>
          <ac:spMkLst>
            <pc:docMk/>
            <pc:sldMk cId="4226658136" sldId="279"/>
            <ac:spMk id="3" creationId="{D5945AD1-1715-1ACD-69B8-25960A263240}"/>
          </ac:spMkLst>
        </pc:spChg>
        <pc:picChg chg="add mod ord">
          <ac:chgData name="B103040049" userId="S::b103040049@o365.student.nsysu.edu.tw::456f5dd1-1d54-42b8-8edb-a98c5951e348" providerId="AD" clId="Web-{3D3FECE3-82EC-CA25-9D37-ECF77D6D11B4}" dt="2023-04-03T07:22:54.487" v="83" actId="1076"/>
          <ac:picMkLst>
            <pc:docMk/>
            <pc:sldMk cId="4226658136" sldId="279"/>
            <ac:picMk id="4" creationId="{1A9EEEEE-790E-D193-C90D-98C4463E83A6}"/>
          </ac:picMkLst>
        </pc:picChg>
        <pc:picChg chg="add mod">
          <ac:chgData name="B103040049" userId="S::b103040049@o365.student.nsysu.edu.tw::456f5dd1-1d54-42b8-8edb-a98c5951e348" providerId="AD" clId="Web-{3D3FECE3-82EC-CA25-9D37-ECF77D6D11B4}" dt="2023-04-03T07:23:30.504" v="87" actId="1076"/>
          <ac:picMkLst>
            <pc:docMk/>
            <pc:sldMk cId="4226658136" sldId="279"/>
            <ac:picMk id="5" creationId="{89E7B07F-978F-7861-EFF2-2229F41AE86B}"/>
          </ac:picMkLst>
        </pc:picChg>
      </pc:sldChg>
      <pc:sldChg chg="addSp delSp modSp new">
        <pc:chgData name="B103040049" userId="S::b103040049@o365.student.nsysu.edu.tw::456f5dd1-1d54-42b8-8edb-a98c5951e348" providerId="AD" clId="Web-{3D3FECE3-82EC-CA25-9D37-ECF77D6D11B4}" dt="2023-04-03T07:36:14.396" v="142" actId="14100"/>
        <pc:sldMkLst>
          <pc:docMk/>
          <pc:sldMk cId="889828441" sldId="280"/>
        </pc:sldMkLst>
        <pc:spChg chg="del">
          <ac:chgData name="B103040049" userId="S::b103040049@o365.student.nsysu.edu.tw::456f5dd1-1d54-42b8-8edb-a98c5951e348" providerId="AD" clId="Web-{3D3FECE3-82EC-CA25-9D37-ECF77D6D11B4}" dt="2023-04-03T07:25:02.099" v="89"/>
          <ac:spMkLst>
            <pc:docMk/>
            <pc:sldMk cId="889828441" sldId="280"/>
            <ac:spMk id="2" creationId="{DF3D4D69-91DC-2A04-C5B9-CDD453C30933}"/>
          </ac:spMkLst>
        </pc:spChg>
        <pc:spChg chg="del">
          <ac:chgData name="B103040049" userId="S::b103040049@o365.student.nsysu.edu.tw::456f5dd1-1d54-42b8-8edb-a98c5951e348" providerId="AD" clId="Web-{3D3FECE3-82EC-CA25-9D37-ECF77D6D11B4}" dt="2023-04-03T07:25:06.896" v="90"/>
          <ac:spMkLst>
            <pc:docMk/>
            <pc:sldMk cId="889828441" sldId="280"/>
            <ac:spMk id="3" creationId="{C1FC7406-96A5-51B6-8B24-CE947C03FFB5}"/>
          </ac:spMkLst>
        </pc:spChg>
        <pc:spChg chg="add del mod">
          <ac:chgData name="B103040049" userId="S::b103040049@o365.student.nsysu.edu.tw::456f5dd1-1d54-42b8-8edb-a98c5951e348" providerId="AD" clId="Web-{3D3FECE3-82EC-CA25-9D37-ECF77D6D11B4}" dt="2023-04-03T07:31:47.624" v="114"/>
          <ac:spMkLst>
            <pc:docMk/>
            <pc:sldMk cId="889828441" sldId="280"/>
            <ac:spMk id="9" creationId="{6797ED93-41DF-84DC-EC75-57E36FABF88C}"/>
          </ac:spMkLst>
        </pc:spChg>
        <pc:picChg chg="add del mod ord">
          <ac:chgData name="B103040049" userId="S::b103040049@o365.student.nsysu.edu.tw::456f5dd1-1d54-42b8-8edb-a98c5951e348" providerId="AD" clId="Web-{3D3FECE3-82EC-CA25-9D37-ECF77D6D11B4}" dt="2023-04-03T07:31:39.108" v="113"/>
          <ac:picMkLst>
            <pc:docMk/>
            <pc:sldMk cId="889828441" sldId="280"/>
            <ac:picMk id="4" creationId="{EF3324BA-C603-180C-934B-511C8E5243D0}"/>
          </ac:picMkLst>
        </pc:picChg>
        <pc:picChg chg="add del mod">
          <ac:chgData name="B103040049" userId="S::b103040049@o365.student.nsysu.edu.tw::456f5dd1-1d54-42b8-8edb-a98c5951e348" providerId="AD" clId="Web-{3D3FECE3-82EC-CA25-9D37-ECF77D6D11B4}" dt="2023-04-03T07:31:58.359" v="117"/>
          <ac:picMkLst>
            <pc:docMk/>
            <pc:sldMk cId="889828441" sldId="280"/>
            <ac:picMk id="5" creationId="{A4C8D091-238C-4016-CB9E-985344948C59}"/>
          </ac:picMkLst>
        </pc:picChg>
        <pc:picChg chg="add del mod">
          <ac:chgData name="B103040049" userId="S::b103040049@o365.student.nsysu.edu.tw::456f5dd1-1d54-42b8-8edb-a98c5951e348" providerId="AD" clId="Web-{3D3FECE3-82EC-CA25-9D37-ECF77D6D11B4}" dt="2023-04-03T07:28:56.433" v="107"/>
          <ac:picMkLst>
            <pc:docMk/>
            <pc:sldMk cId="889828441" sldId="280"/>
            <ac:picMk id="6" creationId="{57E4D3D4-4060-64E1-9B57-F9118E7066EA}"/>
          </ac:picMkLst>
        </pc:picChg>
        <pc:picChg chg="add mod">
          <ac:chgData name="B103040049" userId="S::b103040049@o365.student.nsysu.edu.tw::456f5dd1-1d54-42b8-8edb-a98c5951e348" providerId="AD" clId="Web-{3D3FECE3-82EC-CA25-9D37-ECF77D6D11B4}" dt="2023-04-03T07:36:05.989" v="140" actId="1076"/>
          <ac:picMkLst>
            <pc:docMk/>
            <pc:sldMk cId="889828441" sldId="280"/>
            <ac:picMk id="7" creationId="{D730A41A-4785-CAFD-43C6-0F35E83DA550}"/>
          </ac:picMkLst>
        </pc:picChg>
        <pc:picChg chg="add mod ord">
          <ac:chgData name="B103040049" userId="S::b103040049@o365.student.nsysu.edu.tw::456f5dd1-1d54-42b8-8edb-a98c5951e348" providerId="AD" clId="Web-{3D3FECE3-82EC-CA25-9D37-ECF77D6D11B4}" dt="2023-04-03T07:35:50.911" v="136" actId="14100"/>
          <ac:picMkLst>
            <pc:docMk/>
            <pc:sldMk cId="889828441" sldId="280"/>
            <ac:picMk id="10" creationId="{DF9B674B-4730-E958-7BC1-DD1F069CA435}"/>
          </ac:picMkLst>
        </pc:picChg>
        <pc:picChg chg="add mod">
          <ac:chgData name="B103040049" userId="S::b103040049@o365.student.nsysu.edu.tw::456f5dd1-1d54-42b8-8edb-a98c5951e348" providerId="AD" clId="Web-{3D3FECE3-82EC-CA25-9D37-ECF77D6D11B4}" dt="2023-04-03T07:35:55.067" v="137" actId="1076"/>
          <ac:picMkLst>
            <pc:docMk/>
            <pc:sldMk cId="889828441" sldId="280"/>
            <ac:picMk id="11" creationId="{E721573C-8D7F-7BE8-6B7E-C81EF3967132}"/>
          </ac:picMkLst>
        </pc:picChg>
        <pc:picChg chg="add mod">
          <ac:chgData name="B103040049" userId="S::b103040049@o365.student.nsysu.edu.tw::456f5dd1-1d54-42b8-8edb-a98c5951e348" providerId="AD" clId="Web-{3D3FECE3-82EC-CA25-9D37-ECF77D6D11B4}" dt="2023-04-03T07:36:14.396" v="142" actId="14100"/>
          <ac:picMkLst>
            <pc:docMk/>
            <pc:sldMk cId="889828441" sldId="280"/>
            <ac:picMk id="12" creationId="{CE0ED4CF-27B3-4D3E-4206-C2DF38E593AB}"/>
          </ac:picMkLst>
        </pc:picChg>
      </pc:sldChg>
      <pc:sldChg chg="addSp delSp modSp new">
        <pc:chgData name="B103040049" userId="S::b103040049@o365.student.nsysu.edu.tw::456f5dd1-1d54-42b8-8edb-a98c5951e348" providerId="AD" clId="Web-{3D3FECE3-82EC-CA25-9D37-ECF77D6D11B4}" dt="2023-04-03T07:39:27.291" v="165" actId="14100"/>
        <pc:sldMkLst>
          <pc:docMk/>
          <pc:sldMk cId="1775995859" sldId="281"/>
        </pc:sldMkLst>
        <pc:spChg chg="del">
          <ac:chgData name="B103040049" userId="S::b103040049@o365.student.nsysu.edu.tw::456f5dd1-1d54-42b8-8edb-a98c5951e348" providerId="AD" clId="Web-{3D3FECE3-82EC-CA25-9D37-ECF77D6D11B4}" dt="2023-04-03T07:36:39.209" v="144"/>
          <ac:spMkLst>
            <pc:docMk/>
            <pc:sldMk cId="1775995859" sldId="281"/>
            <ac:spMk id="2" creationId="{BE4ECAD3-5492-1897-EBE0-730C1490D6B6}"/>
          </ac:spMkLst>
        </pc:spChg>
        <pc:spChg chg="del">
          <ac:chgData name="B103040049" userId="S::b103040049@o365.student.nsysu.edu.tw::456f5dd1-1d54-42b8-8edb-a98c5951e348" providerId="AD" clId="Web-{3D3FECE3-82EC-CA25-9D37-ECF77D6D11B4}" dt="2023-04-03T07:37:33.147" v="145"/>
          <ac:spMkLst>
            <pc:docMk/>
            <pc:sldMk cId="1775995859" sldId="281"/>
            <ac:spMk id="3" creationId="{023DEA89-2C02-451D-1801-CE91E9515E32}"/>
          </ac:spMkLst>
        </pc:spChg>
        <pc:picChg chg="add mod ord">
          <ac:chgData name="B103040049" userId="S::b103040049@o365.student.nsysu.edu.tw::456f5dd1-1d54-42b8-8edb-a98c5951e348" providerId="AD" clId="Web-{3D3FECE3-82EC-CA25-9D37-ECF77D6D11B4}" dt="2023-04-03T07:38:54.649" v="154" actId="1076"/>
          <ac:picMkLst>
            <pc:docMk/>
            <pc:sldMk cId="1775995859" sldId="281"/>
            <ac:picMk id="4" creationId="{2CC62CFD-8616-47F8-A7F9-8C3A17D45341}"/>
          </ac:picMkLst>
        </pc:picChg>
        <pc:picChg chg="add mod">
          <ac:chgData name="B103040049" userId="S::b103040049@o365.student.nsysu.edu.tw::456f5dd1-1d54-42b8-8edb-a98c5951e348" providerId="AD" clId="Web-{3D3FECE3-82EC-CA25-9D37-ECF77D6D11B4}" dt="2023-04-03T07:39:24.603" v="164" actId="1076"/>
          <ac:picMkLst>
            <pc:docMk/>
            <pc:sldMk cId="1775995859" sldId="281"/>
            <ac:picMk id="5" creationId="{62D99068-EDC8-EDD7-D829-4A82E40E7AA0}"/>
          </ac:picMkLst>
        </pc:picChg>
        <pc:picChg chg="add mod">
          <ac:chgData name="B103040049" userId="S::b103040049@o365.student.nsysu.edu.tw::456f5dd1-1d54-42b8-8edb-a98c5951e348" providerId="AD" clId="Web-{3D3FECE3-82EC-CA25-9D37-ECF77D6D11B4}" dt="2023-04-03T07:39:27.291" v="165" actId="14100"/>
          <ac:picMkLst>
            <pc:docMk/>
            <pc:sldMk cId="1775995859" sldId="281"/>
            <ac:picMk id="6" creationId="{CB76810F-1F52-D43F-8B34-4D37E8B8ED44}"/>
          </ac:picMkLst>
        </pc:picChg>
      </pc:sldChg>
      <pc:sldChg chg="addSp delSp modSp new mod setBg">
        <pc:chgData name="B103040049" userId="S::b103040049@o365.student.nsysu.edu.tw::456f5dd1-1d54-42b8-8edb-a98c5951e348" providerId="AD" clId="Web-{3D3FECE3-82EC-CA25-9D37-ECF77D6D11B4}" dt="2023-04-03T08:54:52.878" v="329" actId="20577"/>
        <pc:sldMkLst>
          <pc:docMk/>
          <pc:sldMk cId="352465790" sldId="282"/>
        </pc:sldMkLst>
        <pc:spChg chg="mod">
          <ac:chgData name="B103040049" userId="S::b103040049@o365.student.nsysu.edu.tw::456f5dd1-1d54-42b8-8edb-a98c5951e348" providerId="AD" clId="Web-{3D3FECE3-82EC-CA25-9D37-ECF77D6D11B4}" dt="2023-04-03T08:54:52.878" v="329" actId="20577"/>
          <ac:spMkLst>
            <pc:docMk/>
            <pc:sldMk cId="352465790" sldId="282"/>
            <ac:spMk id="2" creationId="{7C398E19-413A-ABCC-8DC3-36A71488963F}"/>
          </ac:spMkLst>
        </pc:spChg>
        <pc:spChg chg="del">
          <ac:chgData name="B103040049" userId="S::b103040049@o365.student.nsysu.edu.tw::456f5dd1-1d54-42b8-8edb-a98c5951e348" providerId="AD" clId="Web-{3D3FECE3-82EC-CA25-9D37-ECF77D6D11B4}" dt="2023-04-03T07:41:56.075" v="176"/>
          <ac:spMkLst>
            <pc:docMk/>
            <pc:sldMk cId="352465790" sldId="282"/>
            <ac:spMk id="3" creationId="{7BE446AF-5BDA-CE87-32EE-E5B69318D270}"/>
          </ac:spMkLst>
        </pc:spChg>
        <pc:spChg chg="add del">
          <ac:chgData name="B103040049" userId="S::b103040049@o365.student.nsysu.edu.tw::456f5dd1-1d54-42b8-8edb-a98c5951e348" providerId="AD" clId="Web-{3D3FECE3-82EC-CA25-9D37-ECF77D6D11B4}" dt="2023-04-03T07:48:01.068" v="277"/>
          <ac:spMkLst>
            <pc:docMk/>
            <pc:sldMk cId="352465790" sldId="282"/>
            <ac:spMk id="6" creationId="{A6CA7A60-8DF8-4B78-BFE3-B372B90AB9F5}"/>
          </ac:spMkLst>
        </pc:spChg>
        <pc:spChg chg="add del">
          <ac:chgData name="B103040049" userId="S::b103040049@o365.student.nsysu.edu.tw::456f5dd1-1d54-42b8-8edb-a98c5951e348" providerId="AD" clId="Web-{3D3FECE3-82EC-CA25-9D37-ECF77D6D11B4}" dt="2023-04-03T07:48:01.068" v="277"/>
          <ac:spMkLst>
            <pc:docMk/>
            <pc:sldMk cId="352465790" sldId="282"/>
            <ac:spMk id="7" creationId="{469A5737-8D36-4BF8-AC7D-2AA2B6B633CA}"/>
          </ac:spMkLst>
        </pc:spChg>
        <pc:spChg chg="add del">
          <ac:chgData name="B103040049" userId="S::b103040049@o365.student.nsysu.edu.tw::456f5dd1-1d54-42b8-8edb-a98c5951e348" providerId="AD" clId="Web-{3D3FECE3-82EC-CA25-9D37-ECF77D6D11B4}" dt="2023-04-03T07:47:36.192" v="273"/>
          <ac:spMkLst>
            <pc:docMk/>
            <pc:sldMk cId="352465790" sldId="282"/>
            <ac:spMk id="9" creationId="{03F1FC93-1440-4B98-BEA3-8750A194972A}"/>
          </ac:spMkLst>
        </pc:spChg>
        <pc:graphicFrameChg chg="add mod ord modGraphic">
          <ac:chgData name="B103040049" userId="S::b103040049@o365.student.nsysu.edu.tw::456f5dd1-1d54-42b8-8edb-a98c5951e348" providerId="AD" clId="Web-{3D3FECE3-82EC-CA25-9D37-ECF77D6D11B4}" dt="2023-04-03T07:48:15.818" v="284"/>
          <ac:graphicFrameMkLst>
            <pc:docMk/>
            <pc:sldMk cId="352465790" sldId="282"/>
            <ac:graphicFrameMk id="4" creationId="{7BBF048B-6F4D-F24A-0E91-DC3799200B14}"/>
          </ac:graphicFrameMkLst>
        </pc:graphicFrameChg>
        <pc:cxnChg chg="add del">
          <ac:chgData name="B103040049" userId="S::b103040049@o365.student.nsysu.edu.tw::456f5dd1-1d54-42b8-8edb-a98c5951e348" providerId="AD" clId="Web-{3D3FECE3-82EC-CA25-9D37-ECF77D6D11B4}" dt="2023-04-03T07:48:01.068" v="277"/>
          <ac:cxnSpMkLst>
            <pc:docMk/>
            <pc:sldMk cId="352465790" sldId="282"/>
            <ac:cxnSpMk id="8" creationId="{72ECE8B0-6962-4F5B-830A-E8F8F97267E0}"/>
          </ac:cxnSpMkLst>
        </pc:cxnChg>
        <pc:cxnChg chg="add del">
          <ac:chgData name="B103040049" userId="S::b103040049@o365.student.nsysu.edu.tw::456f5dd1-1d54-42b8-8edb-a98c5951e348" providerId="AD" clId="Web-{3D3FECE3-82EC-CA25-9D37-ECF77D6D11B4}" dt="2023-04-03T07:47:36.192" v="273"/>
          <ac:cxnSpMkLst>
            <pc:docMk/>
            <pc:sldMk cId="352465790" sldId="282"/>
            <ac:cxnSpMk id="11" creationId="{EE8097BD-3640-487B-BBD8-EE139DA0A603}"/>
          </ac:cxnSpMkLst>
        </pc:cxnChg>
        <pc:cxnChg chg="add del">
          <ac:chgData name="B103040049" userId="S::b103040049@o365.student.nsysu.edu.tw::456f5dd1-1d54-42b8-8edb-a98c5951e348" providerId="AD" clId="Web-{3D3FECE3-82EC-CA25-9D37-ECF77D6D11B4}" dt="2023-04-03T07:47:36.192" v="273"/>
          <ac:cxnSpMkLst>
            <pc:docMk/>
            <pc:sldMk cId="352465790" sldId="282"/>
            <ac:cxnSpMk id="13" creationId="{38B72F05-10A2-4D83-96F2-5DDFC587FD9F}"/>
          </ac:cxnSpMkLst>
        </pc:cxnChg>
        <pc:cxnChg chg="add del">
          <ac:chgData name="B103040049" userId="S::b103040049@o365.student.nsysu.edu.tw::456f5dd1-1d54-42b8-8edb-a98c5951e348" providerId="AD" clId="Web-{3D3FECE3-82EC-CA25-9D37-ECF77D6D11B4}" dt="2023-04-03T07:48:01.068" v="277"/>
          <ac:cxnSpMkLst>
            <pc:docMk/>
            <pc:sldMk cId="352465790" sldId="282"/>
            <ac:cxnSpMk id="15" creationId="{FEAF673E-0279-495F-A8A9-F84D0AB5A491}"/>
          </ac:cxnSpMkLst>
        </pc:cxnChg>
      </pc:sldChg>
      <pc:sldChg chg="modSp new">
        <pc:chgData name="B103040049" userId="S::b103040049@o365.student.nsysu.edu.tw::456f5dd1-1d54-42b8-8edb-a98c5951e348" providerId="AD" clId="Web-{3D3FECE3-82EC-CA25-9D37-ECF77D6D11B4}" dt="2023-04-03T08:56:17.866" v="342" actId="20577"/>
        <pc:sldMkLst>
          <pc:docMk/>
          <pc:sldMk cId="3899588129" sldId="283"/>
        </pc:sldMkLst>
        <pc:spChg chg="mod">
          <ac:chgData name="B103040049" userId="S::b103040049@o365.student.nsysu.edu.tw::456f5dd1-1d54-42b8-8edb-a98c5951e348" providerId="AD" clId="Web-{3D3FECE3-82EC-CA25-9D37-ECF77D6D11B4}" dt="2023-04-03T08:56:17.866" v="342" actId="20577"/>
          <ac:spMkLst>
            <pc:docMk/>
            <pc:sldMk cId="3899588129" sldId="283"/>
            <ac:spMk id="2" creationId="{236D5452-2ABB-FC06-B8A2-BAFDD5149EE7}"/>
          </ac:spMkLst>
        </pc:spChg>
      </pc:sldChg>
      <pc:sldChg chg="modSp new">
        <pc:chgData name="B103040049" userId="S::b103040049@o365.student.nsysu.edu.tw::456f5dd1-1d54-42b8-8edb-a98c5951e348" providerId="AD" clId="Web-{3D3FECE3-82EC-CA25-9D37-ECF77D6D11B4}" dt="2023-04-03T09:59:41.143" v="693" actId="20577"/>
        <pc:sldMkLst>
          <pc:docMk/>
          <pc:sldMk cId="324287292" sldId="284"/>
        </pc:sldMkLst>
        <pc:spChg chg="mod">
          <ac:chgData name="B103040049" userId="S::b103040049@o365.student.nsysu.edu.tw::456f5dd1-1d54-42b8-8edb-a98c5951e348" providerId="AD" clId="Web-{3D3FECE3-82EC-CA25-9D37-ECF77D6D11B4}" dt="2023-04-03T09:28:18.724" v="459" actId="20577"/>
          <ac:spMkLst>
            <pc:docMk/>
            <pc:sldMk cId="324287292" sldId="284"/>
            <ac:spMk id="2" creationId="{10827A2A-A6C0-74E5-BC47-3BB8C43D6C62}"/>
          </ac:spMkLst>
        </pc:spChg>
        <pc:spChg chg="mod">
          <ac:chgData name="B103040049" userId="S::b103040049@o365.student.nsysu.edu.tw::456f5dd1-1d54-42b8-8edb-a98c5951e348" providerId="AD" clId="Web-{3D3FECE3-82EC-CA25-9D37-ECF77D6D11B4}" dt="2023-04-03T09:59:41.143" v="693" actId="20577"/>
          <ac:spMkLst>
            <pc:docMk/>
            <pc:sldMk cId="324287292" sldId="284"/>
            <ac:spMk id="3" creationId="{FD2374B4-C8F4-0F57-6B27-07BA0CA23FC3}"/>
          </ac:spMkLst>
        </pc:spChg>
      </pc:sldChg>
      <pc:sldChg chg="addSp modSp new mod setBg addAnim">
        <pc:chgData name="B103040049" userId="S::b103040049@o365.student.nsysu.edu.tw::456f5dd1-1d54-42b8-8edb-a98c5951e348" providerId="AD" clId="Web-{3D3FECE3-82EC-CA25-9D37-ECF77D6D11B4}" dt="2023-04-03T10:01:55.805" v="696"/>
        <pc:sldMkLst>
          <pc:docMk/>
          <pc:sldMk cId="731077972" sldId="285"/>
        </pc:sldMkLst>
        <pc:spChg chg="mod">
          <ac:chgData name="B103040049" userId="S::b103040049@o365.student.nsysu.edu.tw::456f5dd1-1d54-42b8-8edb-a98c5951e348" providerId="AD" clId="Web-{3D3FECE3-82EC-CA25-9D37-ECF77D6D11B4}" dt="2023-04-03T10:01:55.805" v="695"/>
          <ac:spMkLst>
            <pc:docMk/>
            <pc:sldMk cId="731077972" sldId="285"/>
            <ac:spMk id="2" creationId="{371AD6DD-6AB1-D5E7-3408-6163DFAF8712}"/>
          </ac:spMkLst>
        </pc:spChg>
        <pc:spChg chg="mod">
          <ac:chgData name="B103040049" userId="S::b103040049@o365.student.nsysu.edu.tw::456f5dd1-1d54-42b8-8edb-a98c5951e348" providerId="AD" clId="Web-{3D3FECE3-82EC-CA25-9D37-ECF77D6D11B4}" dt="2023-04-03T10:01:55.805" v="695"/>
          <ac:spMkLst>
            <pc:docMk/>
            <pc:sldMk cId="731077972" sldId="285"/>
            <ac:spMk id="3" creationId="{8C291569-5BFB-6B59-9538-23BC4278BC12}"/>
          </ac:spMkLst>
        </pc:spChg>
        <pc:spChg chg="add">
          <ac:chgData name="B103040049" userId="S::b103040049@o365.student.nsysu.edu.tw::456f5dd1-1d54-42b8-8edb-a98c5951e348" providerId="AD" clId="Web-{3D3FECE3-82EC-CA25-9D37-ECF77D6D11B4}" dt="2023-04-03T10:01:55.805" v="695"/>
          <ac:spMkLst>
            <pc:docMk/>
            <pc:sldMk cId="731077972" sldId="285"/>
            <ac:spMk id="8" creationId="{81775E6C-9FE7-4AE4-ABE7-2568D95DEAE0}"/>
          </ac:spMkLst>
        </pc:spChg>
        <pc:spChg chg="add">
          <ac:chgData name="B103040049" userId="S::b103040049@o365.student.nsysu.edu.tw::456f5dd1-1d54-42b8-8edb-a98c5951e348" providerId="AD" clId="Web-{3D3FECE3-82EC-CA25-9D37-ECF77D6D11B4}" dt="2023-04-03T10:01:55.805" v="695"/>
          <ac:spMkLst>
            <pc:docMk/>
            <pc:sldMk cId="731077972" sldId="285"/>
            <ac:spMk id="10" creationId="{6F1D8699-067D-4768-9F87-3E302B3797BC}"/>
          </ac:spMkLst>
        </pc:spChg>
        <pc:cxnChg chg="add">
          <ac:chgData name="B103040049" userId="S::b103040049@o365.student.nsysu.edu.tw::456f5dd1-1d54-42b8-8edb-a98c5951e348" providerId="AD" clId="Web-{3D3FECE3-82EC-CA25-9D37-ECF77D6D11B4}" dt="2023-04-03T10:01:55.805" v="695"/>
          <ac:cxnSpMkLst>
            <pc:docMk/>
            <pc:sldMk cId="731077972" sldId="285"/>
            <ac:cxnSpMk id="12" creationId="{E8A66062-E0FE-4EE7-9840-EC05B87ACF47}"/>
          </ac:cxnSpMkLst>
        </pc:cxnChg>
        <pc:cxnChg chg="add">
          <ac:chgData name="B103040049" userId="S::b103040049@o365.student.nsysu.edu.tw::456f5dd1-1d54-42b8-8edb-a98c5951e348" providerId="AD" clId="Web-{3D3FECE3-82EC-CA25-9D37-ECF77D6D11B4}" dt="2023-04-03T10:01:55.805" v="695"/>
          <ac:cxnSpMkLst>
            <pc:docMk/>
            <pc:sldMk cId="731077972" sldId="285"/>
            <ac:cxnSpMk id="14" creationId="{7A364443-B44B-44C9-B8C4-AED23CB62151}"/>
          </ac:cxnSpMkLst>
        </pc:cxnChg>
        <pc:cxnChg chg="add">
          <ac:chgData name="B103040049" userId="S::b103040049@o365.student.nsysu.edu.tw::456f5dd1-1d54-42b8-8edb-a98c5951e348" providerId="AD" clId="Web-{3D3FECE3-82EC-CA25-9D37-ECF77D6D11B4}" dt="2023-04-03T10:01:55.805" v="695"/>
          <ac:cxnSpMkLst>
            <pc:docMk/>
            <pc:sldMk cId="731077972" sldId="285"/>
            <ac:cxnSpMk id="16" creationId="{A3B4C179-2540-4304-9C9C-2AAAA53EFDC7}"/>
          </ac:cxnSpMkLst>
        </pc:cxnChg>
        <pc:cxnChg chg="add">
          <ac:chgData name="B103040049" userId="S::b103040049@o365.student.nsysu.edu.tw::456f5dd1-1d54-42b8-8edb-a98c5951e348" providerId="AD" clId="Web-{3D3FECE3-82EC-CA25-9D37-ECF77D6D11B4}" dt="2023-04-03T10:01:55.805" v="695"/>
          <ac:cxnSpMkLst>
            <pc:docMk/>
            <pc:sldMk cId="731077972" sldId="285"/>
            <ac:cxnSpMk id="18" creationId="{C5950BAB-F521-4A52-A263-D105789771E6}"/>
          </ac:cxnSpMkLst>
        </pc:cxnChg>
        <pc:cxnChg chg="add">
          <ac:chgData name="B103040049" userId="S::b103040049@o365.student.nsysu.edu.tw::456f5dd1-1d54-42b8-8edb-a98c5951e348" providerId="AD" clId="Web-{3D3FECE3-82EC-CA25-9D37-ECF77D6D11B4}" dt="2023-04-03T10:01:55.805" v="695"/>
          <ac:cxnSpMkLst>
            <pc:docMk/>
            <pc:sldMk cId="731077972" sldId="285"/>
            <ac:cxnSpMk id="20" creationId="{B3087726-EFA7-48B6-8527-80902BB5587C}"/>
          </ac:cxnSpMkLst>
        </pc:cxnChg>
        <pc:cxnChg chg="add">
          <ac:chgData name="B103040049" userId="S::b103040049@o365.student.nsysu.edu.tw::456f5dd1-1d54-42b8-8edb-a98c5951e348" providerId="AD" clId="Web-{3D3FECE3-82EC-CA25-9D37-ECF77D6D11B4}" dt="2023-04-03T10:01:55.805" v="695"/>
          <ac:cxnSpMkLst>
            <pc:docMk/>
            <pc:sldMk cId="731077972" sldId="285"/>
            <ac:cxnSpMk id="22" creationId="{8E972B62-9819-493C-A305-2C04A2D43252}"/>
          </ac:cxnSpMkLst>
        </pc:cxnChg>
      </pc:sldChg>
      <pc:sldChg chg="new del">
        <pc:chgData name="B103040049" userId="S::b103040049@o365.student.nsysu.edu.tw::456f5dd1-1d54-42b8-8edb-a98c5951e348" providerId="AD" clId="Web-{3D3FECE3-82EC-CA25-9D37-ECF77D6D11B4}" dt="2023-04-03T09:04:28.776" v="362"/>
        <pc:sldMkLst>
          <pc:docMk/>
          <pc:sldMk cId="1669058347" sldId="285"/>
        </pc:sldMkLst>
      </pc:sldChg>
      <pc:sldChg chg="new del">
        <pc:chgData name="B103040049" userId="S::b103040049@o365.student.nsysu.edu.tw::456f5dd1-1d54-42b8-8edb-a98c5951e348" providerId="AD" clId="Web-{3D3FECE3-82EC-CA25-9D37-ECF77D6D11B4}" dt="2023-04-03T09:05:04.168" v="369"/>
        <pc:sldMkLst>
          <pc:docMk/>
          <pc:sldMk cId="1735311862" sldId="286"/>
        </pc:sldMkLst>
      </pc:sldChg>
      <pc:sldChg chg="delSp modSp new del">
        <pc:chgData name="B103040049" userId="S::b103040049@o365.student.nsysu.edu.tw::456f5dd1-1d54-42b8-8edb-a98c5951e348" providerId="AD" clId="Web-{3D3FECE3-82EC-CA25-9D37-ECF77D6D11B4}" dt="2023-04-03T09:05:40.092" v="378"/>
        <pc:sldMkLst>
          <pc:docMk/>
          <pc:sldMk cId="1795394190" sldId="286"/>
        </pc:sldMkLst>
        <pc:spChg chg="del">
          <ac:chgData name="B103040049" userId="S::b103040049@o365.student.nsysu.edu.tw::456f5dd1-1d54-42b8-8edb-a98c5951e348" providerId="AD" clId="Web-{3D3FECE3-82EC-CA25-9D37-ECF77D6D11B4}" dt="2023-04-03T09:05:26.810" v="373"/>
          <ac:spMkLst>
            <pc:docMk/>
            <pc:sldMk cId="1795394190" sldId="286"/>
            <ac:spMk id="2" creationId="{A0B18B6D-C051-A5F1-D6B4-E6586B51C968}"/>
          </ac:spMkLst>
        </pc:spChg>
        <pc:spChg chg="mod">
          <ac:chgData name="B103040049" userId="S::b103040049@o365.student.nsysu.edu.tw::456f5dd1-1d54-42b8-8edb-a98c5951e348" providerId="AD" clId="Web-{3D3FECE3-82EC-CA25-9D37-ECF77D6D11B4}" dt="2023-04-03T09:05:34.795" v="377" actId="20577"/>
          <ac:spMkLst>
            <pc:docMk/>
            <pc:sldMk cId="1795394190" sldId="286"/>
            <ac:spMk id="3" creationId="{C866792E-A810-9716-FEF1-EE2E13F4C2AB}"/>
          </ac:spMkLst>
        </pc:spChg>
      </pc:sldChg>
      <pc:sldChg chg="addSp delSp modSp new">
        <pc:chgData name="B103040049" userId="S::b103040049@o365.student.nsysu.edu.tw::456f5dd1-1d54-42b8-8edb-a98c5951e348" providerId="AD" clId="Web-{3D3FECE3-82EC-CA25-9D37-ECF77D6D11B4}" dt="2023-04-03T09:55:01.242" v="680"/>
        <pc:sldMkLst>
          <pc:docMk/>
          <pc:sldMk cId="3873834753" sldId="286"/>
        </pc:sldMkLst>
        <pc:spChg chg="mod">
          <ac:chgData name="B103040049" userId="S::b103040049@o365.student.nsysu.edu.tw::456f5dd1-1d54-42b8-8edb-a98c5951e348" providerId="AD" clId="Web-{3D3FECE3-82EC-CA25-9D37-ECF77D6D11B4}" dt="2023-04-03T09:36:19.119" v="476" actId="14100"/>
          <ac:spMkLst>
            <pc:docMk/>
            <pc:sldMk cId="3873834753" sldId="286"/>
            <ac:spMk id="2" creationId="{BCF2E2D0-ECB6-9AEB-4D7A-15EBB486A012}"/>
          </ac:spMkLst>
        </pc:spChg>
        <pc:spChg chg="del">
          <ac:chgData name="B103040049" userId="S::b103040049@o365.student.nsysu.edu.tw::456f5dd1-1d54-42b8-8edb-a98c5951e348" providerId="AD" clId="Web-{3D3FECE3-82EC-CA25-9D37-ECF77D6D11B4}" dt="2023-04-03T09:37:01.214" v="477"/>
          <ac:spMkLst>
            <pc:docMk/>
            <pc:sldMk cId="3873834753" sldId="286"/>
            <ac:spMk id="3" creationId="{A84F0833-A827-EC5A-EDE0-1AC243DC35B0}"/>
          </ac:spMkLst>
        </pc:spChg>
        <pc:graphicFrameChg chg="add mod ord modGraphic">
          <ac:chgData name="B103040049" userId="S::b103040049@o365.student.nsysu.edu.tw::456f5dd1-1d54-42b8-8edb-a98c5951e348" providerId="AD" clId="Web-{3D3FECE3-82EC-CA25-9D37-ECF77D6D11B4}" dt="2023-04-03T09:55:01.242" v="680"/>
          <ac:graphicFrameMkLst>
            <pc:docMk/>
            <pc:sldMk cId="3873834753" sldId="286"/>
            <ac:graphicFrameMk id="4" creationId="{483FF8F2-C860-ABC4-E324-E0F301703263}"/>
          </ac:graphicFrameMkLst>
        </pc:graphicFrameChg>
      </pc:sldChg>
      <pc:sldChg chg="new del">
        <pc:chgData name="B103040049" userId="S::b103040049@o365.student.nsysu.edu.tw::456f5dd1-1d54-42b8-8edb-a98c5951e348" providerId="AD" clId="Web-{3D3FECE3-82EC-CA25-9D37-ECF77D6D11B4}" dt="2023-04-03T09:05:19.482" v="371"/>
        <pc:sldMkLst>
          <pc:docMk/>
          <pc:sldMk cId="4145007059" sldId="286"/>
        </pc:sldMkLst>
      </pc:sldChg>
    </pc:docChg>
  </pc:docChgLst>
  <pc:docChgLst>
    <pc:chgData name="來賓使用者" userId="S::urn:spo:anon#de310db37038d6842f6b99233d3c3bfebd396b6818c6c3300cdba5bb9c108b3c::" providerId="AD" clId="Web-{FCA03A9F-4262-442C-B71A-A9404E033C13}"/>
    <pc:docChg chg="addSld delSld modSld sldOrd">
      <pc:chgData name="來賓使用者" userId="S::urn:spo:anon#de310db37038d6842f6b99233d3c3bfebd396b6818c6c3300cdba5bb9c108b3c::" providerId="AD" clId="Web-{FCA03A9F-4262-442C-B71A-A9404E033C13}" dt="2023-03-29T07:00:27.533" v="229" actId="20577"/>
      <pc:docMkLst>
        <pc:docMk/>
      </pc:docMkLst>
      <pc:sldChg chg="modSp">
        <pc:chgData name="來賓使用者" userId="S::urn:spo:anon#de310db37038d6842f6b99233d3c3bfebd396b6818c6c3300cdba5bb9c108b3c::" providerId="AD" clId="Web-{FCA03A9F-4262-442C-B71A-A9404E033C13}" dt="2023-03-29T07:00:27.533" v="229" actId="20577"/>
        <pc:sldMkLst>
          <pc:docMk/>
          <pc:sldMk cId="2626628030" sldId="259"/>
        </pc:sldMkLst>
        <pc:spChg chg="mod">
          <ac:chgData name="來賓使用者" userId="S::urn:spo:anon#de310db37038d6842f6b99233d3c3bfebd396b6818c6c3300cdba5bb9c108b3c::" providerId="AD" clId="Web-{FCA03A9F-4262-442C-B71A-A9404E033C13}" dt="2023-03-29T07:00:27.533" v="229" actId="20577"/>
          <ac:spMkLst>
            <pc:docMk/>
            <pc:sldMk cId="2626628030" sldId="259"/>
            <ac:spMk id="3" creationId="{3F4F0BCC-E51E-1360-10EE-41DD5A109BFC}"/>
          </ac:spMkLst>
        </pc:spChg>
      </pc:sldChg>
      <pc:sldChg chg="modSp">
        <pc:chgData name="來賓使用者" userId="S::urn:spo:anon#de310db37038d6842f6b99233d3c3bfebd396b6818c6c3300cdba5bb9c108b3c::" providerId="AD" clId="Web-{FCA03A9F-4262-442C-B71A-A9404E033C13}" dt="2023-03-29T07:00:11.892" v="227" actId="20577"/>
        <pc:sldMkLst>
          <pc:docMk/>
          <pc:sldMk cId="3468971246" sldId="260"/>
        </pc:sldMkLst>
        <pc:spChg chg="mod">
          <ac:chgData name="來賓使用者" userId="S::urn:spo:anon#de310db37038d6842f6b99233d3c3bfebd396b6818c6c3300cdba5bb9c108b3c::" providerId="AD" clId="Web-{FCA03A9F-4262-442C-B71A-A9404E033C13}" dt="2023-03-29T07:00:11.892" v="227" actId="20577"/>
          <ac:spMkLst>
            <pc:docMk/>
            <pc:sldMk cId="3468971246" sldId="260"/>
            <ac:spMk id="3" creationId="{5D50FD2B-1FE1-D9F9-F95A-349E77047A19}"/>
          </ac:spMkLst>
        </pc:spChg>
      </pc:sldChg>
      <pc:sldChg chg="add del ord replId">
        <pc:chgData name="來賓使用者" userId="S::urn:spo:anon#de310db37038d6842f6b99233d3c3bfebd396b6818c6c3300cdba5bb9c108b3c::" providerId="AD" clId="Web-{FCA03A9F-4262-442C-B71A-A9404E033C13}" dt="2023-03-29T06:55:52.855" v="171"/>
        <pc:sldMkLst>
          <pc:docMk/>
          <pc:sldMk cId="140215567" sldId="267"/>
        </pc:sldMkLst>
      </pc:sldChg>
      <pc:sldChg chg="addSp delSp modSp add ord replId">
        <pc:chgData name="來賓使用者" userId="S::urn:spo:anon#de310db37038d6842f6b99233d3c3bfebd396b6818c6c3300cdba5bb9c108b3c::" providerId="AD" clId="Web-{FCA03A9F-4262-442C-B71A-A9404E033C13}" dt="2023-03-29T06:59:52.157" v="226" actId="20577"/>
        <pc:sldMkLst>
          <pc:docMk/>
          <pc:sldMk cId="2169470177" sldId="268"/>
        </pc:sldMkLst>
        <pc:spChg chg="add del mod">
          <ac:chgData name="來賓使用者" userId="S::urn:spo:anon#de310db37038d6842f6b99233d3c3bfebd396b6818c6c3300cdba5bb9c108b3c::" providerId="AD" clId="Web-{FCA03A9F-4262-442C-B71A-A9404E033C13}" dt="2023-03-29T06:55:23.714" v="166"/>
          <ac:spMkLst>
            <pc:docMk/>
            <pc:sldMk cId="2169470177" sldId="268"/>
            <ac:spMk id="3" creationId="{49ED64F4-EDFB-A797-2E3B-DF85D32C6E9C}"/>
          </ac:spMkLst>
        </pc:spChg>
        <pc:spChg chg="add mod">
          <ac:chgData name="來賓使用者" userId="S::urn:spo:anon#de310db37038d6842f6b99233d3c3bfebd396b6818c6c3300cdba5bb9c108b3c::" providerId="AD" clId="Web-{FCA03A9F-4262-442C-B71A-A9404E033C13}" dt="2023-03-29T06:56:14.340" v="175" actId="20577"/>
          <ac:spMkLst>
            <pc:docMk/>
            <pc:sldMk cId="2169470177" sldId="268"/>
            <ac:spMk id="7" creationId="{37D4B315-3DCC-AF7D-5F2C-3CBC7805E541}"/>
          </ac:spMkLst>
        </pc:spChg>
        <pc:spChg chg="add del">
          <ac:chgData name="來賓使用者" userId="S::urn:spo:anon#de310db37038d6842f6b99233d3c3bfebd396b6818c6c3300cdba5bb9c108b3c::" providerId="AD" clId="Web-{FCA03A9F-4262-442C-B71A-A9404E033C13}" dt="2023-03-29T06:58:05.858" v="193"/>
          <ac:spMkLst>
            <pc:docMk/>
            <pc:sldMk cId="2169470177" sldId="268"/>
            <ac:spMk id="10" creationId="{B1B6D56F-0919-B443-353D-CA44A9E9ADCC}"/>
          </ac:spMkLst>
        </pc:spChg>
        <pc:spChg chg="add mod">
          <ac:chgData name="來賓使用者" userId="S::urn:spo:anon#de310db37038d6842f6b99233d3c3bfebd396b6818c6c3300cdba5bb9c108b3c::" providerId="AD" clId="Web-{FCA03A9F-4262-442C-B71A-A9404E033C13}" dt="2023-03-29T06:59:52.157" v="226" actId="20577"/>
          <ac:spMkLst>
            <pc:docMk/>
            <pc:sldMk cId="2169470177" sldId="268"/>
            <ac:spMk id="12" creationId="{D5702EEA-B42C-807D-70FE-BB3B6BE75A83}"/>
          </ac:spMkLst>
        </pc:spChg>
        <pc:spChg chg="add del">
          <ac:chgData name="來賓使用者" userId="S::urn:spo:anon#de310db37038d6842f6b99233d3c3bfebd396b6818c6c3300cdba5bb9c108b3c::" providerId="AD" clId="Web-{FCA03A9F-4262-442C-B71A-A9404E033C13}" dt="2023-03-29T06:58:57.453" v="212"/>
          <ac:spMkLst>
            <pc:docMk/>
            <pc:sldMk cId="2169470177" sldId="268"/>
            <ac:spMk id="14" creationId="{DEA677B2-0408-B0A9-2E05-0898502F8A02}"/>
          </ac:spMkLst>
        </pc:spChg>
        <pc:spChg chg="add del">
          <ac:chgData name="來賓使用者" userId="S::urn:spo:anon#de310db37038d6842f6b99233d3c3bfebd396b6818c6c3300cdba5bb9c108b3c::" providerId="AD" clId="Web-{FCA03A9F-4262-442C-B71A-A9404E033C13}" dt="2023-03-29T06:58:56.343" v="211"/>
          <ac:spMkLst>
            <pc:docMk/>
            <pc:sldMk cId="2169470177" sldId="268"/>
            <ac:spMk id="16" creationId="{0098855D-4FD4-F80F-C063-E643E7D94A69}"/>
          </ac:spMkLst>
        </pc:spChg>
        <pc:spChg chg="add del">
          <ac:chgData name="來賓使用者" userId="S::urn:spo:anon#de310db37038d6842f6b99233d3c3bfebd396b6818c6c3300cdba5bb9c108b3c::" providerId="AD" clId="Web-{FCA03A9F-4262-442C-B71A-A9404E033C13}" dt="2023-03-29T06:59:04.812" v="214"/>
          <ac:spMkLst>
            <pc:docMk/>
            <pc:sldMk cId="2169470177" sldId="268"/>
            <ac:spMk id="18" creationId="{B28B1375-137E-8B4E-C1F1-522B6B7A0A2E}"/>
          </ac:spMkLst>
        </pc:spChg>
        <pc:spChg chg="add mod">
          <ac:chgData name="來賓使用者" userId="S::urn:spo:anon#de310db37038d6842f6b99233d3c3bfebd396b6818c6c3300cdba5bb9c108b3c::" providerId="AD" clId="Web-{FCA03A9F-4262-442C-B71A-A9404E033C13}" dt="2023-03-29T06:59:48.688" v="225" actId="20577"/>
          <ac:spMkLst>
            <pc:docMk/>
            <pc:sldMk cId="2169470177" sldId="268"/>
            <ac:spMk id="19" creationId="{F0C562FC-BC3E-69B8-4277-55093B3896A6}"/>
          </ac:spMkLst>
        </pc:spChg>
        <pc:picChg chg="add mod ord">
          <ac:chgData name="來賓使用者" userId="S::urn:spo:anon#de310db37038d6842f6b99233d3c3bfebd396b6818c6c3300cdba5bb9c108b3c::" providerId="AD" clId="Web-{FCA03A9F-4262-442C-B71A-A9404E033C13}" dt="2023-03-29T06:57:26.576" v="191" actId="14100"/>
          <ac:picMkLst>
            <pc:docMk/>
            <pc:sldMk cId="2169470177" sldId="268"/>
            <ac:picMk id="4" creationId="{80C27202-1345-38FB-EBD9-F8640E87A3CA}"/>
          </ac:picMkLst>
        </pc:picChg>
        <pc:picChg chg="del">
          <ac:chgData name="來賓使用者" userId="S::urn:spo:anon#de310db37038d6842f6b99233d3c3bfebd396b6818c6c3300cdba5bb9c108b3c::" providerId="AD" clId="Web-{FCA03A9F-4262-442C-B71A-A9404E033C13}" dt="2023-03-29T06:55:13.620" v="165"/>
          <ac:picMkLst>
            <pc:docMk/>
            <pc:sldMk cId="2169470177" sldId="268"/>
            <ac:picMk id="6" creationId="{CB15BB29-195B-412A-89AF-AF7642D1620E}"/>
          </ac:picMkLst>
        </pc:picChg>
        <pc:picChg chg="add mod">
          <ac:chgData name="來賓使用者" userId="S::urn:spo:anon#de310db37038d6842f6b99233d3c3bfebd396b6818c6c3300cdba5bb9c108b3c::" providerId="AD" clId="Web-{FCA03A9F-4262-442C-B71A-A9404E033C13}" dt="2023-03-29T06:57:13.435" v="187" actId="1076"/>
          <ac:picMkLst>
            <pc:docMk/>
            <pc:sldMk cId="2169470177" sldId="268"/>
            <ac:picMk id="8" creationId="{BC34EC39-2104-93D9-99C3-D16A19AB8518}"/>
          </ac:picMkLst>
        </pc:picChg>
        <pc:picChg chg="del">
          <ac:chgData name="來賓使用者" userId="S::urn:spo:anon#de310db37038d6842f6b99233d3c3bfebd396b6818c6c3300cdba5bb9c108b3c::" providerId="AD" clId="Web-{FCA03A9F-4262-442C-B71A-A9404E033C13}" dt="2023-03-29T06:55:13.026" v="164"/>
          <ac:picMkLst>
            <pc:docMk/>
            <pc:sldMk cId="2169470177" sldId="268"/>
            <ac:picMk id="9" creationId="{EA3AB82E-FC01-3F63-CF4D-383EC34F4386}"/>
          </ac:picMkLst>
        </pc:picChg>
      </pc:sldChg>
      <pc:sldChg chg="addSp delSp modSp add ord replId">
        <pc:chgData name="來賓使用者" userId="S::urn:spo:anon#de310db37038d6842f6b99233d3c3bfebd396b6818c6c3300cdba5bb9c108b3c::" providerId="AD" clId="Web-{FCA03A9F-4262-442C-B71A-A9404E033C13}" dt="2023-03-29T06:54:44.635" v="163" actId="14100"/>
        <pc:sldMkLst>
          <pc:docMk/>
          <pc:sldMk cId="2609910233" sldId="269"/>
        </pc:sldMkLst>
        <pc:spChg chg="add del mod">
          <ac:chgData name="來賓使用者" userId="S::urn:spo:anon#de310db37038d6842f6b99233d3c3bfebd396b6818c6c3300cdba5bb9c108b3c::" providerId="AD" clId="Web-{FCA03A9F-4262-442C-B71A-A9404E033C13}" dt="2023-03-29T06:53:41.555" v="142"/>
          <ac:spMkLst>
            <pc:docMk/>
            <pc:sldMk cId="2609910233" sldId="269"/>
            <ac:spMk id="3" creationId="{B78846CF-94C6-4812-7081-C52EF8B5F849}"/>
          </ac:spMkLst>
        </pc:spChg>
        <pc:spChg chg="add mod">
          <ac:chgData name="來賓使用者" userId="S::urn:spo:anon#de310db37038d6842f6b99233d3c3bfebd396b6818c6c3300cdba5bb9c108b3c::" providerId="AD" clId="Web-{FCA03A9F-4262-442C-B71A-A9404E033C13}" dt="2023-03-29T06:54:39.963" v="162" actId="20577"/>
          <ac:spMkLst>
            <pc:docMk/>
            <pc:sldMk cId="2609910233" sldId="269"/>
            <ac:spMk id="8" creationId="{241BDA13-5D0F-755D-3F3D-56A5E0BBD3C8}"/>
          </ac:spMkLst>
        </pc:spChg>
        <pc:picChg chg="add mod ord modCrop">
          <ac:chgData name="來賓使用者" userId="S::urn:spo:anon#de310db37038d6842f6b99233d3c3bfebd396b6818c6c3300cdba5bb9c108b3c::" providerId="AD" clId="Web-{FCA03A9F-4262-442C-B71A-A9404E033C13}" dt="2023-03-29T06:54:44.635" v="163" actId="14100"/>
          <ac:picMkLst>
            <pc:docMk/>
            <pc:sldMk cId="2609910233" sldId="269"/>
            <ac:picMk id="4" creationId="{78C7D970-0F8C-0C33-5B78-254405670EAC}"/>
          </ac:picMkLst>
        </pc:picChg>
        <pc:picChg chg="add mod modCrop">
          <ac:chgData name="來賓使用者" userId="S::urn:spo:anon#de310db37038d6842f6b99233d3c3bfebd396b6818c6c3300cdba5bb9c108b3c::" providerId="AD" clId="Web-{FCA03A9F-4262-442C-B71A-A9404E033C13}" dt="2023-03-29T06:54:25.463" v="158" actId="1076"/>
          <ac:picMkLst>
            <pc:docMk/>
            <pc:sldMk cId="2609910233" sldId="269"/>
            <ac:picMk id="5" creationId="{4A64FA7F-2F1D-BBB9-FF90-AE6F8B2978E1}"/>
          </ac:picMkLst>
        </pc:picChg>
        <pc:picChg chg="del">
          <ac:chgData name="來賓使用者" userId="S::urn:spo:anon#de310db37038d6842f6b99233d3c3bfebd396b6818c6c3300cdba5bb9c108b3c::" providerId="AD" clId="Web-{FCA03A9F-4262-442C-B71A-A9404E033C13}" dt="2023-03-29T06:53:38.977" v="141"/>
          <ac:picMkLst>
            <pc:docMk/>
            <pc:sldMk cId="2609910233" sldId="269"/>
            <ac:picMk id="6" creationId="{15AADC7B-69D1-EE4E-040F-372E0B4CD0B1}"/>
          </ac:picMkLst>
        </pc:picChg>
        <pc:picChg chg="del">
          <ac:chgData name="來賓使用者" userId="S::urn:spo:anon#de310db37038d6842f6b99233d3c3bfebd396b6818c6c3300cdba5bb9c108b3c::" providerId="AD" clId="Web-{FCA03A9F-4262-442C-B71A-A9404E033C13}" dt="2023-03-29T06:53:38.415" v="140"/>
          <ac:picMkLst>
            <pc:docMk/>
            <pc:sldMk cId="2609910233" sldId="269"/>
            <ac:picMk id="12" creationId="{C1CAFAE7-4AAF-09D7-8756-DF4159CB80CB}"/>
          </ac:picMkLst>
        </pc:picChg>
      </pc:sldChg>
      <pc:sldChg chg="addSp delSp modSp add ord replId">
        <pc:chgData name="來賓使用者" userId="S::urn:spo:anon#de310db37038d6842f6b99233d3c3bfebd396b6818c6c3300cdba5bb9c108b3c::" providerId="AD" clId="Web-{FCA03A9F-4262-442C-B71A-A9404E033C13}" dt="2023-03-29T06:53:12.102" v="139" actId="20577"/>
        <pc:sldMkLst>
          <pc:docMk/>
          <pc:sldMk cId="3315369148" sldId="270"/>
        </pc:sldMkLst>
        <pc:spChg chg="mod">
          <ac:chgData name="來賓使用者" userId="S::urn:spo:anon#de310db37038d6842f6b99233d3c3bfebd396b6818c6c3300cdba5bb9c108b3c::" providerId="AD" clId="Web-{FCA03A9F-4262-442C-B71A-A9404E033C13}" dt="2023-03-29T06:53:12.102" v="139" actId="20577"/>
          <ac:spMkLst>
            <pc:docMk/>
            <pc:sldMk cId="3315369148" sldId="270"/>
            <ac:spMk id="2" creationId="{A633B87C-D0E5-999D-17AD-1493D0095287}"/>
          </ac:spMkLst>
        </pc:spChg>
        <pc:spChg chg="add del mod">
          <ac:chgData name="來賓使用者" userId="S::urn:spo:anon#de310db37038d6842f6b99233d3c3bfebd396b6818c6c3300cdba5bb9c108b3c::" providerId="AD" clId="Web-{FCA03A9F-4262-442C-B71A-A9404E033C13}" dt="2023-03-29T06:51:49.053" v="100"/>
          <ac:spMkLst>
            <pc:docMk/>
            <pc:sldMk cId="3315369148" sldId="270"/>
            <ac:spMk id="4" creationId="{8AFB1DF9-D3E6-1281-AF00-63361BC9FC44}"/>
          </ac:spMkLst>
        </pc:spChg>
        <pc:picChg chg="add mod ord modCrop">
          <ac:chgData name="來賓使用者" userId="S::urn:spo:anon#de310db37038d6842f6b99233d3c3bfebd396b6818c6c3300cdba5bb9c108b3c::" providerId="AD" clId="Web-{FCA03A9F-4262-442C-B71A-A9404E033C13}" dt="2023-03-29T06:52:45.460" v="116" actId="1076"/>
          <ac:picMkLst>
            <pc:docMk/>
            <pc:sldMk cId="3315369148" sldId="270"/>
            <ac:picMk id="5" creationId="{AC329F37-BEDB-4971-D704-7D37F91ABAF2}"/>
          </ac:picMkLst>
        </pc:picChg>
        <pc:picChg chg="add mod modCrop">
          <ac:chgData name="來賓使用者" userId="S::urn:spo:anon#de310db37038d6842f6b99233d3c3bfebd396b6818c6c3300cdba5bb9c108b3c::" providerId="AD" clId="Web-{FCA03A9F-4262-442C-B71A-A9404E033C13}" dt="2023-03-29T06:52:48.335" v="118" actId="14100"/>
          <ac:picMkLst>
            <pc:docMk/>
            <pc:sldMk cId="3315369148" sldId="270"/>
            <ac:picMk id="6" creationId="{B338B4C5-F92F-152C-5BD5-F1218B8494CC}"/>
          </ac:picMkLst>
        </pc:picChg>
        <pc:picChg chg="del">
          <ac:chgData name="來賓使用者" userId="S::urn:spo:anon#de310db37038d6842f6b99233d3c3bfebd396b6818c6c3300cdba5bb9c108b3c::" providerId="AD" clId="Web-{FCA03A9F-4262-442C-B71A-A9404E033C13}" dt="2023-03-29T06:51:38.084" v="99"/>
          <ac:picMkLst>
            <pc:docMk/>
            <pc:sldMk cId="3315369148" sldId="270"/>
            <ac:picMk id="7" creationId="{D6F74590-4D55-4EB1-4D78-B4A14C8BD566}"/>
          </ac:picMkLst>
        </pc:picChg>
      </pc:sldChg>
      <pc:sldChg chg="addSp delSp modSp add ord replId">
        <pc:chgData name="來賓使用者" userId="S::urn:spo:anon#de310db37038d6842f6b99233d3c3bfebd396b6818c6c3300cdba5bb9c108b3c::" providerId="AD" clId="Web-{FCA03A9F-4262-442C-B71A-A9404E033C13}" dt="2023-03-29T06:51:12.896" v="91" actId="20577"/>
        <pc:sldMkLst>
          <pc:docMk/>
          <pc:sldMk cId="2599104075" sldId="271"/>
        </pc:sldMkLst>
        <pc:spChg chg="add del mod">
          <ac:chgData name="來賓使用者" userId="S::urn:spo:anon#de310db37038d6842f6b99233d3c3bfebd396b6818c6c3300cdba5bb9c108b3c::" providerId="AD" clId="Web-{FCA03A9F-4262-442C-B71A-A9404E033C13}" dt="2023-03-29T06:50:47.724" v="81"/>
          <ac:spMkLst>
            <pc:docMk/>
            <pc:sldMk cId="2599104075" sldId="271"/>
            <ac:spMk id="3" creationId="{EF831237-9735-19BE-EBE4-61A2459B82FF}"/>
          </ac:spMkLst>
        </pc:spChg>
        <pc:spChg chg="add mod">
          <ac:chgData name="來賓使用者" userId="S::urn:spo:anon#de310db37038d6842f6b99233d3c3bfebd396b6818c6c3300cdba5bb9c108b3c::" providerId="AD" clId="Web-{FCA03A9F-4262-442C-B71A-A9404E033C13}" dt="2023-03-29T06:51:12.896" v="91" actId="20577"/>
          <ac:spMkLst>
            <pc:docMk/>
            <pc:sldMk cId="2599104075" sldId="271"/>
            <ac:spMk id="7" creationId="{E2BDD64C-F74D-FCC7-E324-670F5D426E67}"/>
          </ac:spMkLst>
        </pc:spChg>
        <pc:picChg chg="add mod ord">
          <ac:chgData name="來賓使用者" userId="S::urn:spo:anon#de310db37038d6842f6b99233d3c3bfebd396b6818c6c3300cdba5bb9c108b3c::" providerId="AD" clId="Web-{FCA03A9F-4262-442C-B71A-A9404E033C13}" dt="2023-03-29T06:50:51.895" v="82" actId="14100"/>
          <ac:picMkLst>
            <pc:docMk/>
            <pc:sldMk cId="2599104075" sldId="271"/>
            <ac:picMk id="4" creationId="{AFBBA820-CD70-E517-28DE-7D4BDCE208DA}"/>
          </ac:picMkLst>
        </pc:picChg>
        <pc:picChg chg="del">
          <ac:chgData name="來賓使用者" userId="S::urn:spo:anon#de310db37038d6842f6b99233d3c3bfebd396b6818c6c3300cdba5bb9c108b3c::" providerId="AD" clId="Web-{FCA03A9F-4262-442C-B71A-A9404E033C13}" dt="2023-03-29T06:50:20.676" v="80"/>
          <ac:picMkLst>
            <pc:docMk/>
            <pc:sldMk cId="2599104075" sldId="271"/>
            <ac:picMk id="5" creationId="{C78FFD35-1DA7-6875-374F-78E5BC82756D}"/>
          </ac:picMkLst>
        </pc:picChg>
        <pc:picChg chg="del">
          <ac:chgData name="來賓使用者" userId="S::urn:spo:anon#de310db37038d6842f6b99233d3c3bfebd396b6818c6c3300cdba5bb9c108b3c::" providerId="AD" clId="Web-{FCA03A9F-4262-442C-B71A-A9404E033C13}" dt="2023-03-29T06:50:20.489" v="79"/>
          <ac:picMkLst>
            <pc:docMk/>
            <pc:sldMk cId="2599104075" sldId="271"/>
            <ac:picMk id="8" creationId="{6941232C-A992-295A-79F8-9FE6470417B0}"/>
          </ac:picMkLst>
        </pc:picChg>
      </pc:sldChg>
      <pc:sldChg chg="addSp modSp add ord replId">
        <pc:chgData name="來賓使用者" userId="S::urn:spo:anon#de310db37038d6842f6b99233d3c3bfebd396b6818c6c3300cdba5bb9c108b3c::" providerId="AD" clId="Web-{FCA03A9F-4262-442C-B71A-A9404E033C13}" dt="2023-03-29T06:49:57.504" v="78" actId="20577"/>
        <pc:sldMkLst>
          <pc:docMk/>
          <pc:sldMk cId="1756837030" sldId="272"/>
        </pc:sldMkLst>
        <pc:spChg chg="mod">
          <ac:chgData name="來賓使用者" userId="S::urn:spo:anon#de310db37038d6842f6b99233d3c3bfebd396b6818c6c3300cdba5bb9c108b3c::" providerId="AD" clId="Web-{FCA03A9F-4262-442C-B71A-A9404E033C13}" dt="2023-03-29T06:47:39.251" v="55" actId="20577"/>
          <ac:spMkLst>
            <pc:docMk/>
            <pc:sldMk cId="1756837030" sldId="272"/>
            <ac:spMk id="2" creationId="{6C0CAC84-81E6-2F1E-43CE-BCE62D8F7C68}"/>
          </ac:spMkLst>
        </pc:spChg>
        <pc:spChg chg="mod">
          <ac:chgData name="來賓使用者" userId="S::urn:spo:anon#de310db37038d6842f6b99233d3c3bfebd396b6818c6c3300cdba5bb9c108b3c::" providerId="AD" clId="Web-{FCA03A9F-4262-442C-B71A-A9404E033C13}" dt="2023-03-29T06:47:26.204" v="50" actId="14100"/>
          <ac:spMkLst>
            <pc:docMk/>
            <pc:sldMk cId="1756837030" sldId="272"/>
            <ac:spMk id="3" creationId="{5D50FD2B-1FE1-D9F9-F95A-349E77047A19}"/>
          </ac:spMkLst>
        </pc:spChg>
        <pc:spChg chg="add mod">
          <ac:chgData name="來賓使用者" userId="S::urn:spo:anon#de310db37038d6842f6b99233d3c3bfebd396b6818c6c3300cdba5bb9c108b3c::" providerId="AD" clId="Web-{FCA03A9F-4262-442C-B71A-A9404E033C13}" dt="2023-03-29T06:48:56.331" v="64" actId="14100"/>
          <ac:spMkLst>
            <pc:docMk/>
            <pc:sldMk cId="1756837030" sldId="272"/>
            <ac:spMk id="5" creationId="{6A85993C-1506-11EE-1FE6-CC1269399E87}"/>
          </ac:spMkLst>
        </pc:spChg>
        <pc:spChg chg="add mod">
          <ac:chgData name="來賓使用者" userId="S::urn:spo:anon#de310db37038d6842f6b99233d3c3bfebd396b6818c6c3300cdba5bb9c108b3c::" providerId="AD" clId="Web-{FCA03A9F-4262-442C-B71A-A9404E033C13}" dt="2023-03-29T06:49:57.504" v="78" actId="20577"/>
          <ac:spMkLst>
            <pc:docMk/>
            <pc:sldMk cId="1756837030" sldId="272"/>
            <ac:spMk id="7" creationId="{EC0C46B5-5124-7BEA-2FED-3C5C608A9187}"/>
          </ac:spMkLst>
        </pc:spChg>
      </pc:sldChg>
      <pc:sldChg chg="addSp delSp modSp add ord replId">
        <pc:chgData name="來賓使用者" userId="S::urn:spo:anon#de310db37038d6842f6b99233d3c3bfebd396b6818c6c3300cdba5bb9c108b3c::" providerId="AD" clId="Web-{FCA03A9F-4262-442C-B71A-A9404E033C13}" dt="2023-03-29T06:46:01.139" v="31" actId="1076"/>
        <pc:sldMkLst>
          <pc:docMk/>
          <pc:sldMk cId="2659437029" sldId="273"/>
        </pc:sldMkLst>
        <pc:spChg chg="mod">
          <ac:chgData name="來賓使用者" userId="S::urn:spo:anon#de310db37038d6842f6b99233d3c3bfebd396b6818c6c3300cdba5bb9c108b3c::" providerId="AD" clId="Web-{FCA03A9F-4262-442C-B71A-A9404E033C13}" dt="2023-03-29T06:44:55.560" v="25" actId="20577"/>
          <ac:spMkLst>
            <pc:docMk/>
            <pc:sldMk cId="2659437029" sldId="273"/>
            <ac:spMk id="3" creationId="{3F4F0BCC-E51E-1360-10EE-41DD5A109BFC}"/>
          </ac:spMkLst>
        </pc:spChg>
        <pc:picChg chg="del">
          <ac:chgData name="來賓使用者" userId="S::urn:spo:anon#de310db37038d6842f6b99233d3c3bfebd396b6818c6c3300cdba5bb9c108b3c::" providerId="AD" clId="Web-{FCA03A9F-4262-442C-B71A-A9404E033C13}" dt="2023-03-29T06:43:51.699" v="21"/>
          <ac:picMkLst>
            <pc:docMk/>
            <pc:sldMk cId="2659437029" sldId="273"/>
            <ac:picMk id="4" creationId="{B85CD2C7-89F1-1068-4B34-74141ABA149A}"/>
          </ac:picMkLst>
        </pc:picChg>
        <pc:picChg chg="add mod">
          <ac:chgData name="來賓使用者" userId="S::urn:spo:anon#de310db37038d6842f6b99233d3c3bfebd396b6818c6c3300cdba5bb9c108b3c::" providerId="AD" clId="Web-{FCA03A9F-4262-442C-B71A-A9404E033C13}" dt="2023-03-29T06:46:01.139" v="31" actId="1076"/>
          <ac:picMkLst>
            <pc:docMk/>
            <pc:sldMk cId="2659437029" sldId="273"/>
            <ac:picMk id="5" creationId="{E14EBC2B-79A3-F4E9-C46A-B082D28DC4D9}"/>
          </ac:picMkLst>
        </pc:picChg>
      </pc:sldChg>
      <pc:sldChg chg="modSp add ord replId">
        <pc:chgData name="來賓使用者" userId="S::urn:spo:anon#de310db37038d6842f6b99233d3c3bfebd396b6818c6c3300cdba5bb9c108b3c::" providerId="AD" clId="Web-{FCA03A9F-4262-442C-B71A-A9404E033C13}" dt="2023-03-29T06:43:43.324" v="20" actId="20577"/>
        <pc:sldMkLst>
          <pc:docMk/>
          <pc:sldMk cId="545193659" sldId="274"/>
        </pc:sldMkLst>
        <pc:spChg chg="mod">
          <ac:chgData name="來賓使用者" userId="S::urn:spo:anon#de310db37038d6842f6b99233d3c3bfebd396b6818c6c3300cdba5bb9c108b3c::" providerId="AD" clId="Web-{FCA03A9F-4262-442C-B71A-A9404E033C13}" dt="2023-03-29T06:43:43.324" v="20" actId="20577"/>
          <ac:spMkLst>
            <pc:docMk/>
            <pc:sldMk cId="545193659" sldId="274"/>
            <ac:spMk id="2" creationId="{80C756DB-5105-E5CF-B7D1-46B514A2048E}"/>
          </ac:spMkLst>
        </pc:spChg>
      </pc:sldChg>
    </pc:docChg>
  </pc:docChgLst>
  <pc:docChgLst>
    <pc:chgData name="B103040049" userId="S::b103040049@o365.student.nsysu.edu.tw::456f5dd1-1d54-42b8-8edb-a98c5951e348" providerId="AD" clId="Web-{EDE8B785-8A07-1C52-A08D-EF59D084E563}"/>
    <pc:docChg chg="modSld">
      <pc:chgData name="B103040049" userId="S::b103040049@o365.student.nsysu.edu.tw::456f5dd1-1d54-42b8-8edb-a98c5951e348" providerId="AD" clId="Web-{EDE8B785-8A07-1C52-A08D-EF59D084E563}" dt="2023-04-01T03:29:16.145" v="17" actId="20577"/>
      <pc:docMkLst>
        <pc:docMk/>
      </pc:docMkLst>
      <pc:sldChg chg="modSp">
        <pc:chgData name="B103040049" userId="S::b103040049@o365.student.nsysu.edu.tw::456f5dd1-1d54-42b8-8edb-a98c5951e348" providerId="AD" clId="Web-{EDE8B785-8A07-1C52-A08D-EF59D084E563}" dt="2023-04-01T03:29:16.145" v="17" actId="20577"/>
        <pc:sldMkLst>
          <pc:docMk/>
          <pc:sldMk cId="3468971246" sldId="260"/>
        </pc:sldMkLst>
        <pc:spChg chg="mod">
          <ac:chgData name="B103040049" userId="S::b103040049@o365.student.nsysu.edu.tw::456f5dd1-1d54-42b8-8edb-a98c5951e348" providerId="AD" clId="Web-{EDE8B785-8A07-1C52-A08D-EF59D084E563}" dt="2023-04-01T03:29:16.145" v="17" actId="20577"/>
          <ac:spMkLst>
            <pc:docMk/>
            <pc:sldMk cId="3468971246" sldId="260"/>
            <ac:spMk id="4" creationId="{2D583A1C-2CAE-0707-7602-3EAF5C390AFB}"/>
          </ac:spMkLst>
        </pc:spChg>
      </pc:sldChg>
    </pc:docChg>
  </pc:docChgLst>
  <pc:docChgLst>
    <pc:chgData name="來賓使用者" userId="S::urn:spo:anon#de310db37038d6842f6b99233d3c3bfebd396b6818c6c3300cdba5bb9c108b3c::" providerId="AD" clId="Web-{9B76830D-E6C4-FBAD-91D5-50703594F9B1}"/>
    <pc:docChg chg="addSld modSld">
      <pc:chgData name="來賓使用者" userId="S::urn:spo:anon#de310db37038d6842f6b99233d3c3bfebd396b6818c6c3300cdba5bb9c108b3c::" providerId="AD" clId="Web-{9B76830D-E6C4-FBAD-91D5-50703594F9B1}" dt="2023-04-05T07:42:28.039" v="127"/>
      <pc:docMkLst>
        <pc:docMk/>
      </pc:docMkLst>
      <pc:sldChg chg="addSp delSp modSp">
        <pc:chgData name="來賓使用者" userId="S::urn:spo:anon#de310db37038d6842f6b99233d3c3bfebd396b6818c6c3300cdba5bb9c108b3c::" providerId="AD" clId="Web-{9B76830D-E6C4-FBAD-91D5-50703594F9B1}" dt="2023-04-05T07:42:28.039" v="127"/>
        <pc:sldMkLst>
          <pc:docMk/>
          <pc:sldMk cId="2169470177" sldId="268"/>
        </pc:sldMkLst>
        <pc:spChg chg="add del mod">
          <ac:chgData name="來賓使用者" userId="S::urn:spo:anon#de310db37038d6842f6b99233d3c3bfebd396b6818c6c3300cdba5bb9c108b3c::" providerId="AD" clId="Web-{9B76830D-E6C4-FBAD-91D5-50703594F9B1}" dt="2023-04-05T07:38:54.049" v="51"/>
          <ac:spMkLst>
            <pc:docMk/>
            <pc:sldMk cId="2169470177" sldId="268"/>
            <ac:spMk id="2" creationId="{A1FE2A5B-A3EE-3B33-61DC-D65743603FB3}"/>
          </ac:spMkLst>
        </pc:spChg>
        <pc:spChg chg="add mod">
          <ac:chgData name="來賓使用者" userId="S::urn:spo:anon#de310db37038d6842f6b99233d3c3bfebd396b6818c6c3300cdba5bb9c108b3c::" providerId="AD" clId="Web-{9B76830D-E6C4-FBAD-91D5-50703594F9B1}" dt="2023-04-05T07:42:25.695" v="126" actId="1076"/>
          <ac:spMkLst>
            <pc:docMk/>
            <pc:sldMk cId="2169470177" sldId="268"/>
            <ac:spMk id="3" creationId="{DCA16037-E450-DC42-7430-49654273DE37}"/>
          </ac:spMkLst>
        </pc:spChg>
        <pc:spChg chg="del mod">
          <ac:chgData name="來賓使用者" userId="S::urn:spo:anon#de310db37038d6842f6b99233d3c3bfebd396b6818c6c3300cdba5bb9c108b3c::" providerId="AD" clId="Web-{9B76830D-E6C4-FBAD-91D5-50703594F9B1}" dt="2023-04-05T07:42:28.039" v="127"/>
          <ac:spMkLst>
            <pc:docMk/>
            <pc:sldMk cId="2169470177" sldId="268"/>
            <ac:spMk id="12" creationId="{D5702EEA-B42C-807D-70FE-BB3B6BE75A83}"/>
          </ac:spMkLst>
        </pc:spChg>
        <pc:spChg chg="mod">
          <ac:chgData name="來賓使用者" userId="S::urn:spo:anon#de310db37038d6842f6b99233d3c3bfebd396b6818c6c3300cdba5bb9c108b3c::" providerId="AD" clId="Web-{9B76830D-E6C4-FBAD-91D5-50703594F9B1}" dt="2023-04-05T07:40:32.161" v="95" actId="1076"/>
          <ac:spMkLst>
            <pc:docMk/>
            <pc:sldMk cId="2169470177" sldId="268"/>
            <ac:spMk id="19" creationId="{F0C562FC-BC3E-69B8-4277-55093B3896A6}"/>
          </ac:spMkLst>
        </pc:spChg>
      </pc:sldChg>
      <pc:sldChg chg="addSp delSp modSp">
        <pc:chgData name="來賓使用者" userId="S::urn:spo:anon#de310db37038d6842f6b99233d3c3bfebd396b6818c6c3300cdba5bb9c108b3c::" providerId="AD" clId="Web-{9B76830D-E6C4-FBAD-91D5-50703594F9B1}" dt="2023-04-05T07:29:34.161" v="32" actId="1076"/>
        <pc:sldMkLst>
          <pc:docMk/>
          <pc:sldMk cId="2609910233" sldId="269"/>
        </pc:sldMkLst>
        <pc:spChg chg="add del mod">
          <ac:chgData name="來賓使用者" userId="S::urn:spo:anon#de310db37038d6842f6b99233d3c3bfebd396b6818c6c3300cdba5bb9c108b3c::" providerId="AD" clId="Web-{9B76830D-E6C4-FBAD-91D5-50703594F9B1}" dt="2023-04-05T07:28:08.393" v="18"/>
          <ac:spMkLst>
            <pc:docMk/>
            <pc:sldMk cId="2609910233" sldId="269"/>
            <ac:spMk id="3" creationId="{842E3971-E25C-43B5-2095-09EF4CD256D9}"/>
          </ac:spMkLst>
        </pc:spChg>
        <pc:picChg chg="del">
          <ac:chgData name="來賓使用者" userId="S::urn:spo:anon#de310db37038d6842f6b99233d3c3bfebd396b6818c6c3300cdba5bb9c108b3c::" providerId="AD" clId="Web-{9B76830D-E6C4-FBAD-91D5-50703594F9B1}" dt="2023-04-05T07:28:04.471" v="17"/>
          <ac:picMkLst>
            <pc:docMk/>
            <pc:sldMk cId="2609910233" sldId="269"/>
            <ac:picMk id="4" creationId="{78C7D970-0F8C-0C33-5B78-254405670EAC}"/>
          </ac:picMkLst>
        </pc:picChg>
        <pc:picChg chg="del">
          <ac:chgData name="來賓使用者" userId="S::urn:spo:anon#de310db37038d6842f6b99233d3c3bfebd396b6818c6c3300cdba5bb9c108b3c::" providerId="AD" clId="Web-{9B76830D-E6C4-FBAD-91D5-50703594F9B1}" dt="2023-04-05T07:29:24.739" v="27"/>
          <ac:picMkLst>
            <pc:docMk/>
            <pc:sldMk cId="2609910233" sldId="269"/>
            <ac:picMk id="5" creationId="{4A64FA7F-2F1D-BBB9-FF90-AE6F8B2978E1}"/>
          </ac:picMkLst>
        </pc:picChg>
        <pc:picChg chg="add mod ord">
          <ac:chgData name="來賓使用者" userId="S::urn:spo:anon#de310db37038d6842f6b99233d3c3bfebd396b6818c6c3300cdba5bb9c108b3c::" providerId="AD" clId="Web-{9B76830D-E6C4-FBAD-91D5-50703594F9B1}" dt="2023-04-05T07:28:21.831" v="25" actId="14100"/>
          <ac:picMkLst>
            <pc:docMk/>
            <pc:sldMk cId="2609910233" sldId="269"/>
            <ac:picMk id="6" creationId="{70FFC7B6-0F04-5DB1-4F2F-90E8F185AC42}"/>
          </ac:picMkLst>
        </pc:picChg>
        <pc:picChg chg="add mod">
          <ac:chgData name="來賓使用者" userId="S::urn:spo:anon#de310db37038d6842f6b99233d3c3bfebd396b6818c6c3300cdba5bb9c108b3c::" providerId="AD" clId="Web-{9B76830D-E6C4-FBAD-91D5-50703594F9B1}" dt="2023-04-05T07:29:34.161" v="32" actId="1076"/>
          <ac:picMkLst>
            <pc:docMk/>
            <pc:sldMk cId="2609910233" sldId="269"/>
            <ac:picMk id="7" creationId="{74A3DAEC-A438-E88E-9707-7EAE8D9378CD}"/>
          </ac:picMkLst>
        </pc:picChg>
      </pc:sldChg>
      <pc:sldChg chg="addSp modSp">
        <pc:chgData name="來賓使用者" userId="S::urn:spo:anon#de310db37038d6842f6b99233d3c3bfebd396b6818c6c3300cdba5bb9c108b3c::" providerId="AD" clId="Web-{9B76830D-E6C4-FBAD-91D5-50703594F9B1}" dt="2023-04-05T07:26:30.156" v="16" actId="1076"/>
        <pc:sldMkLst>
          <pc:docMk/>
          <pc:sldMk cId="3315369148" sldId="270"/>
        </pc:sldMkLst>
        <pc:picChg chg="add mod">
          <ac:chgData name="來賓使用者" userId="S::urn:spo:anon#de310db37038d6842f6b99233d3c3bfebd396b6818c6c3300cdba5bb9c108b3c::" providerId="AD" clId="Web-{9B76830D-E6C4-FBAD-91D5-50703594F9B1}" dt="2023-04-05T07:26:17.765" v="12" actId="14100"/>
          <ac:picMkLst>
            <pc:docMk/>
            <pc:sldMk cId="3315369148" sldId="270"/>
            <ac:picMk id="3" creationId="{1A843DB0-0BBB-C740-0250-888F7DAC1F61}"/>
          </ac:picMkLst>
        </pc:picChg>
        <pc:picChg chg="mod">
          <ac:chgData name="來賓使用者" userId="S::urn:spo:anon#de310db37038d6842f6b99233d3c3bfebd396b6818c6c3300cdba5bb9c108b3c::" providerId="AD" clId="Web-{9B76830D-E6C4-FBAD-91D5-50703594F9B1}" dt="2023-04-05T07:26:26.672" v="15" actId="1076"/>
          <ac:picMkLst>
            <pc:docMk/>
            <pc:sldMk cId="3315369148" sldId="270"/>
            <ac:picMk id="5" creationId="{AC329F37-BEDB-4971-D704-7D37F91ABAF2}"/>
          </ac:picMkLst>
        </pc:picChg>
        <pc:picChg chg="mod">
          <ac:chgData name="來賓使用者" userId="S::urn:spo:anon#de310db37038d6842f6b99233d3c3bfebd396b6818c6c3300cdba5bb9c108b3c::" providerId="AD" clId="Web-{9B76830D-E6C4-FBAD-91D5-50703594F9B1}" dt="2023-04-05T07:26:30.156" v="16" actId="1076"/>
          <ac:picMkLst>
            <pc:docMk/>
            <pc:sldMk cId="3315369148" sldId="270"/>
            <ac:picMk id="6" creationId="{B338B4C5-F92F-152C-5BD5-F1218B8494CC}"/>
          </ac:picMkLst>
        </pc:picChg>
      </pc:sldChg>
      <pc:sldChg chg="addSp delSp modSp new">
        <pc:chgData name="來賓使用者" userId="S::urn:spo:anon#de310db37038d6842f6b99233d3c3bfebd396b6818c6c3300cdba5bb9c108b3c::" providerId="AD" clId="Web-{9B76830D-E6C4-FBAD-91D5-50703594F9B1}" dt="2023-04-05T07:36:49.531" v="47" actId="1076"/>
        <pc:sldMkLst>
          <pc:docMk/>
          <pc:sldMk cId="2515357178" sldId="287"/>
        </pc:sldMkLst>
        <pc:spChg chg="mod">
          <ac:chgData name="來賓使用者" userId="S::urn:spo:anon#de310db37038d6842f6b99233d3c3bfebd396b6818c6c3300cdba5bb9c108b3c::" providerId="AD" clId="Web-{9B76830D-E6C4-FBAD-91D5-50703594F9B1}" dt="2023-04-05T07:36:28.936" v="43" actId="20577"/>
          <ac:spMkLst>
            <pc:docMk/>
            <pc:sldMk cId="2515357178" sldId="287"/>
            <ac:spMk id="2" creationId="{D7059711-26F2-B683-B272-64C49D1EE896}"/>
          </ac:spMkLst>
        </pc:spChg>
        <pc:spChg chg="del">
          <ac:chgData name="來賓使用者" userId="S::urn:spo:anon#de310db37038d6842f6b99233d3c3bfebd396b6818c6c3300cdba5bb9c108b3c::" providerId="AD" clId="Web-{9B76830D-E6C4-FBAD-91D5-50703594F9B1}" dt="2023-04-05T07:36:38.280" v="44"/>
          <ac:spMkLst>
            <pc:docMk/>
            <pc:sldMk cId="2515357178" sldId="287"/>
            <ac:spMk id="3" creationId="{19968738-EA1E-0D5C-9427-097EA324E769}"/>
          </ac:spMkLst>
        </pc:spChg>
        <pc:picChg chg="add mod ord">
          <ac:chgData name="來賓使用者" userId="S::urn:spo:anon#de310db37038d6842f6b99233d3c3bfebd396b6818c6c3300cdba5bb9c108b3c::" providerId="AD" clId="Web-{9B76830D-E6C4-FBAD-91D5-50703594F9B1}" dt="2023-04-05T07:36:49.531" v="47" actId="1076"/>
          <ac:picMkLst>
            <pc:docMk/>
            <pc:sldMk cId="2515357178" sldId="287"/>
            <ac:picMk id="4" creationId="{DAFAF821-6BF9-C360-D8E3-A743D47FDBA4}"/>
          </ac:picMkLst>
        </pc:picChg>
      </pc:sldChg>
    </pc:docChg>
  </pc:docChgLst>
  <pc:docChgLst>
    <pc:chgData name="來賓使用者" userId="S::urn:spo:anon#de310db37038d6842f6b99233d3c3bfebd396b6818c6c3300cdba5bb9c108b3c::" providerId="AD" clId="Web-{C20CFCD1-D933-AFBE-B17C-CAF1ACBDCEF5}"/>
    <pc:docChg chg="modSld">
      <pc:chgData name="來賓使用者" userId="S::urn:spo:anon#de310db37038d6842f6b99233d3c3bfebd396b6818c6c3300cdba5bb9c108b3c::" providerId="AD" clId="Web-{C20CFCD1-D933-AFBE-B17C-CAF1ACBDCEF5}" dt="2023-04-05T08:32:54.185" v="4" actId="20577"/>
      <pc:docMkLst>
        <pc:docMk/>
      </pc:docMkLst>
      <pc:sldChg chg="modSp">
        <pc:chgData name="來賓使用者" userId="S::urn:spo:anon#de310db37038d6842f6b99233d3c3bfebd396b6818c6c3300cdba5bb9c108b3c::" providerId="AD" clId="Web-{C20CFCD1-D933-AFBE-B17C-CAF1ACBDCEF5}" dt="2023-04-05T08:32:54.185" v="4" actId="20577"/>
        <pc:sldMkLst>
          <pc:docMk/>
          <pc:sldMk cId="2626628030" sldId="259"/>
        </pc:sldMkLst>
        <pc:spChg chg="mod">
          <ac:chgData name="來賓使用者" userId="S::urn:spo:anon#de310db37038d6842f6b99233d3c3bfebd396b6818c6c3300cdba5bb9c108b3c::" providerId="AD" clId="Web-{C20CFCD1-D933-AFBE-B17C-CAF1ACBDCEF5}" dt="2023-04-05T08:32:54.185" v="4" actId="20577"/>
          <ac:spMkLst>
            <pc:docMk/>
            <pc:sldMk cId="2626628030" sldId="259"/>
            <ac:spMk id="3" creationId="{3F4F0BCC-E51E-1360-10EE-41DD5A109BFC}"/>
          </ac:spMkLst>
        </pc:spChg>
      </pc:sldChg>
    </pc:docChg>
  </pc:docChgLst>
  <pc:docChgLst>
    <pc:chgData name="來賓使用者" userId="S::urn:spo:anon#3d7ce04a053a0f0eedbe609cb1f2ed3bcc8f0f5da8dbfc884eb0baef3a5ceb3e::" providerId="AD" clId="Web-{5C68E0B4-B68E-C896-8179-251DA25D6FC4}"/>
    <pc:docChg chg="modSld">
      <pc:chgData name="來賓使用者" userId="S::urn:spo:anon#3d7ce04a053a0f0eedbe609cb1f2ed3bcc8f0f5da8dbfc884eb0baef3a5ceb3e::" providerId="AD" clId="Web-{5C68E0B4-B68E-C896-8179-251DA25D6FC4}" dt="2023-03-30T13:36:40.480" v="3"/>
      <pc:docMkLst>
        <pc:docMk/>
      </pc:docMkLst>
      <pc:sldChg chg="addSp delSp modSp">
        <pc:chgData name="來賓使用者" userId="S::urn:spo:anon#3d7ce04a053a0f0eedbe609cb1f2ed3bcc8f0f5da8dbfc884eb0baef3a5ceb3e::" providerId="AD" clId="Web-{5C68E0B4-B68E-C896-8179-251DA25D6FC4}" dt="2023-03-30T13:36:40.480" v="3"/>
        <pc:sldMkLst>
          <pc:docMk/>
          <pc:sldMk cId="2599104075" sldId="271"/>
        </pc:sldMkLst>
        <pc:spChg chg="add del mod">
          <ac:chgData name="來賓使用者" userId="S::urn:spo:anon#3d7ce04a053a0f0eedbe609cb1f2ed3bcc8f0f5da8dbfc884eb0baef3a5ceb3e::" providerId="AD" clId="Web-{5C68E0B4-B68E-C896-8179-251DA25D6FC4}" dt="2023-03-30T13:36:40.480" v="3"/>
          <ac:spMkLst>
            <pc:docMk/>
            <pc:sldMk cId="2599104075" sldId="271"/>
            <ac:spMk id="3" creationId="{4CFF93A4-F57C-D807-8402-43A4FF6CF950}"/>
          </ac:spMkLst>
        </pc:spChg>
        <pc:picChg chg="del mod">
          <ac:chgData name="來賓使用者" userId="S::urn:spo:anon#3d7ce04a053a0f0eedbe609cb1f2ed3bcc8f0f5da8dbfc884eb0baef3a5ceb3e::" providerId="AD" clId="Web-{5C68E0B4-B68E-C896-8179-251DA25D6FC4}" dt="2023-03-30T13:36:39.073" v="2"/>
          <ac:picMkLst>
            <pc:docMk/>
            <pc:sldMk cId="2599104075" sldId="271"/>
            <ac:picMk id="4" creationId="{AFBBA820-CD70-E517-28DE-7D4BDCE208DA}"/>
          </ac:picMkLst>
        </pc:picChg>
        <pc:picChg chg="add mod ord">
          <ac:chgData name="來賓使用者" userId="S::urn:spo:anon#3d7ce04a053a0f0eedbe609cb1f2ed3bcc8f0f5da8dbfc884eb0baef3a5ceb3e::" providerId="AD" clId="Web-{5C68E0B4-B68E-C896-8179-251DA25D6FC4}" dt="2023-03-30T13:36:40.480" v="3"/>
          <ac:picMkLst>
            <pc:docMk/>
            <pc:sldMk cId="2599104075" sldId="271"/>
            <ac:picMk id="5" creationId="{756468B9-26CD-6630-1FCC-8F13A8735F24}"/>
          </ac:picMkLst>
        </pc:picChg>
      </pc:sldChg>
    </pc:docChg>
  </pc:docChgLst>
  <pc:docChgLst>
    <pc:chgData name="來賓使用者" userId="S::urn:spo:anon#de310db37038d6842f6b99233d3c3bfebd396b6818c6c3300cdba5bb9c108b3c::" providerId="AD" clId="Web-{8000442B-D7A2-8275-93AC-7BE55541F47C}"/>
    <pc:docChg chg="modSld">
      <pc:chgData name="來賓使用者" userId="S::urn:spo:anon#de310db37038d6842f6b99233d3c3bfebd396b6818c6c3300cdba5bb9c108b3c::" providerId="AD" clId="Web-{8000442B-D7A2-8275-93AC-7BE55541F47C}" dt="2023-04-04T15:59:47.085" v="102" actId="20577"/>
      <pc:docMkLst>
        <pc:docMk/>
      </pc:docMkLst>
      <pc:sldChg chg="modSp">
        <pc:chgData name="來賓使用者" userId="S::urn:spo:anon#de310db37038d6842f6b99233d3c3bfebd396b6818c6c3300cdba5bb9c108b3c::" providerId="AD" clId="Web-{8000442B-D7A2-8275-93AC-7BE55541F47C}" dt="2023-04-04T15:59:47.085" v="102" actId="20577"/>
        <pc:sldMkLst>
          <pc:docMk/>
          <pc:sldMk cId="1756837030" sldId="272"/>
        </pc:sldMkLst>
        <pc:spChg chg="mod">
          <ac:chgData name="來賓使用者" userId="S::urn:spo:anon#de310db37038d6842f6b99233d3c3bfebd396b6818c6c3300cdba5bb9c108b3c::" providerId="AD" clId="Web-{8000442B-D7A2-8275-93AC-7BE55541F47C}" dt="2023-04-04T15:59:47.085" v="102" actId="20577"/>
          <ac:spMkLst>
            <pc:docMk/>
            <pc:sldMk cId="1756837030" sldId="272"/>
            <ac:spMk id="3" creationId="{5D50FD2B-1FE1-D9F9-F95A-349E77047A19}"/>
          </ac:spMkLst>
        </pc:spChg>
        <pc:spChg chg="mod">
          <ac:chgData name="來賓使用者" userId="S::urn:spo:anon#de310db37038d6842f6b99233d3c3bfebd396b6818c6c3300cdba5bb9c108b3c::" providerId="AD" clId="Web-{8000442B-D7A2-8275-93AC-7BE55541F47C}" dt="2023-04-04T15:58:54.147" v="97" actId="20577"/>
          <ac:spMkLst>
            <pc:docMk/>
            <pc:sldMk cId="1756837030" sldId="272"/>
            <ac:spMk id="7" creationId="{EC0C46B5-5124-7BEA-2FED-3C5C608A9187}"/>
          </ac:spMkLst>
        </pc:spChg>
      </pc:sldChg>
    </pc:docChg>
  </pc:docChgLst>
  <pc:docChgLst>
    <pc:chgData name="B103040049" userId="S::b103040049@o365.student.nsysu.edu.tw::456f5dd1-1d54-42b8-8edb-a98c5951e348" providerId="AD" clId="Web-{C96F6AF1-CC44-4416-A7E6-5DBAE470D011}"/>
    <pc:docChg chg="addSld delSld modSld addMainMaster delMainMaster">
      <pc:chgData name="B103040049" userId="S::b103040049@o365.student.nsysu.edu.tw::456f5dd1-1d54-42b8-8edb-a98c5951e348" providerId="AD" clId="Web-{C96F6AF1-CC44-4416-A7E6-5DBAE470D011}" dt="2023-03-29T05:57:11.336" v="264" actId="1076"/>
      <pc:docMkLst>
        <pc:docMk/>
      </pc:docMkLst>
      <pc:sldChg chg="addSp modSp mod setBg modClrScheme addAnim chgLayout">
        <pc:chgData name="B103040049" userId="S::b103040049@o365.student.nsysu.edu.tw::456f5dd1-1d54-42b8-8edb-a98c5951e348" providerId="AD" clId="Web-{C96F6AF1-CC44-4416-A7E6-5DBAE470D011}" dt="2023-03-29T05:47:46.886" v="218" actId="14100"/>
        <pc:sldMkLst>
          <pc:docMk/>
          <pc:sldMk cId="2592129946" sldId="256"/>
        </pc:sldMkLst>
        <pc:spChg chg="mod">
          <ac:chgData name="B103040049" userId="S::b103040049@o365.student.nsysu.edu.tw::456f5dd1-1d54-42b8-8edb-a98c5951e348" providerId="AD" clId="Web-{C96F6AF1-CC44-4416-A7E6-5DBAE470D011}" dt="2023-03-29T05:47:46.886" v="218" actId="14100"/>
          <ac:spMkLst>
            <pc:docMk/>
            <pc:sldMk cId="2592129946" sldId="256"/>
            <ac:spMk id="2" creationId="{00000000-0000-0000-0000-000000000000}"/>
          </ac:spMkLst>
        </pc:spChg>
        <pc:spChg chg="mod">
          <ac:chgData name="B103040049" userId="S::b103040049@o365.student.nsysu.edu.tw::456f5dd1-1d54-42b8-8edb-a98c5951e348" providerId="AD" clId="Web-{C96F6AF1-CC44-4416-A7E6-5DBAE470D011}" dt="2023-03-29T05:47:18.026" v="211" actId="14100"/>
          <ac:spMkLst>
            <pc:docMk/>
            <pc:sldMk cId="2592129946" sldId="256"/>
            <ac:spMk id="3" creationId="{00000000-0000-0000-0000-000000000000}"/>
          </ac:spMkLst>
        </pc:spChg>
        <pc:spChg chg="add">
          <ac:chgData name="B103040049" userId="S::b103040049@o365.student.nsysu.edu.tw::456f5dd1-1d54-42b8-8edb-a98c5951e348" providerId="AD" clId="Web-{C96F6AF1-CC44-4416-A7E6-5DBAE470D011}" dt="2023-03-29T05:24:00.090" v="4"/>
          <ac:spMkLst>
            <pc:docMk/>
            <pc:sldMk cId="2592129946" sldId="256"/>
            <ac:spMk id="9" creationId="{82950D9A-4705-4314-961A-4F88B2CE412D}"/>
          </ac:spMkLst>
        </pc:spChg>
        <pc:spChg chg="add">
          <ac:chgData name="B103040049" userId="S::b103040049@o365.student.nsysu.edu.tw::456f5dd1-1d54-42b8-8edb-a98c5951e348" providerId="AD" clId="Web-{C96F6AF1-CC44-4416-A7E6-5DBAE470D011}" dt="2023-03-29T05:24:00.090" v="4"/>
          <ac:spMkLst>
            <pc:docMk/>
            <pc:sldMk cId="2592129946" sldId="256"/>
            <ac:spMk id="11" creationId="{B13969F2-ED52-4E5C-B3FC-01E01B8B9FBC}"/>
          </ac:spMkLst>
        </pc:spChg>
        <pc:picChg chg="add">
          <ac:chgData name="B103040049" userId="S::b103040049@o365.student.nsysu.edu.tw::456f5dd1-1d54-42b8-8edb-a98c5951e348" providerId="AD" clId="Web-{C96F6AF1-CC44-4416-A7E6-5DBAE470D011}" dt="2023-03-29T05:24:00.090" v="4"/>
          <ac:picMkLst>
            <pc:docMk/>
            <pc:sldMk cId="2592129946" sldId="256"/>
            <ac:picMk id="4" creationId="{63B461B9-E11F-2561-D065-743FF3E14D23}"/>
          </ac:picMkLst>
        </pc:picChg>
        <pc:cxnChg chg="add">
          <ac:chgData name="B103040049" userId="S::b103040049@o365.student.nsysu.edu.tw::456f5dd1-1d54-42b8-8edb-a98c5951e348" providerId="AD" clId="Web-{C96F6AF1-CC44-4416-A7E6-5DBAE470D011}" dt="2023-03-29T05:24:00.090" v="4"/>
          <ac:cxnSpMkLst>
            <pc:docMk/>
            <pc:sldMk cId="2592129946" sldId="256"/>
            <ac:cxnSpMk id="13" creationId="{13AC671C-E66F-43C5-A66A-C477339DD232}"/>
          </ac:cxnSpMkLst>
        </pc:cxnChg>
      </pc:sldChg>
      <pc:sldChg chg="modSp new del">
        <pc:chgData name="B103040049" userId="S::b103040049@o365.student.nsysu.edu.tw::456f5dd1-1d54-42b8-8edb-a98c5951e348" providerId="AD" clId="Web-{C96F6AF1-CC44-4416-A7E6-5DBAE470D011}" dt="2023-03-29T05:36:13.590" v="42"/>
        <pc:sldMkLst>
          <pc:docMk/>
          <pc:sldMk cId="2074658403" sldId="257"/>
        </pc:sldMkLst>
        <pc:spChg chg="mod">
          <ac:chgData name="B103040049" userId="S::b103040049@o365.student.nsysu.edu.tw::456f5dd1-1d54-42b8-8edb-a98c5951e348" providerId="AD" clId="Web-{C96F6AF1-CC44-4416-A7E6-5DBAE470D011}" dt="2023-03-29T05:36:05.199" v="41" actId="20577"/>
          <ac:spMkLst>
            <pc:docMk/>
            <pc:sldMk cId="2074658403" sldId="257"/>
            <ac:spMk id="2" creationId="{334EF451-A34D-3FB4-6442-2B4CE325DFE9}"/>
          </ac:spMkLst>
        </pc:spChg>
      </pc:sldChg>
      <pc:sldChg chg="modSp new del">
        <pc:chgData name="B103040049" userId="S::b103040049@o365.student.nsysu.edu.tw::456f5dd1-1d54-42b8-8edb-a98c5951e348" providerId="AD" clId="Web-{C96F6AF1-CC44-4416-A7E6-5DBAE470D011}" dt="2023-03-29T05:44:23.788" v="134"/>
        <pc:sldMkLst>
          <pc:docMk/>
          <pc:sldMk cId="2318231418" sldId="258"/>
        </pc:sldMkLst>
        <pc:spChg chg="mod">
          <ac:chgData name="B103040049" userId="S::b103040049@o365.student.nsysu.edu.tw::456f5dd1-1d54-42b8-8edb-a98c5951e348" providerId="AD" clId="Web-{C96F6AF1-CC44-4416-A7E6-5DBAE470D011}" dt="2023-03-29T05:36:39.841" v="54" actId="20577"/>
          <ac:spMkLst>
            <pc:docMk/>
            <pc:sldMk cId="2318231418" sldId="258"/>
            <ac:spMk id="2" creationId="{BD97802A-4051-C393-6A09-EACE89B58A5F}"/>
          </ac:spMkLst>
        </pc:spChg>
      </pc:sldChg>
      <pc:sldChg chg="addSp modSp new mod setBg">
        <pc:chgData name="B103040049" userId="S::b103040049@o365.student.nsysu.edu.tw::456f5dd1-1d54-42b8-8edb-a98c5951e348" providerId="AD" clId="Web-{C96F6AF1-CC44-4416-A7E6-5DBAE470D011}" dt="2023-03-29T05:37:34.935" v="60"/>
        <pc:sldMkLst>
          <pc:docMk/>
          <pc:sldMk cId="2626628030" sldId="259"/>
        </pc:sldMkLst>
        <pc:spChg chg="mod">
          <ac:chgData name="B103040049" userId="S::b103040049@o365.student.nsysu.edu.tw::456f5dd1-1d54-42b8-8edb-a98c5951e348" providerId="AD" clId="Web-{C96F6AF1-CC44-4416-A7E6-5DBAE470D011}" dt="2023-03-29T05:37:34.935" v="60"/>
          <ac:spMkLst>
            <pc:docMk/>
            <pc:sldMk cId="2626628030" sldId="259"/>
            <ac:spMk id="2" creationId="{0CE8E075-C7A2-26F4-9913-1DAF21583645}"/>
          </ac:spMkLst>
        </pc:spChg>
        <pc:spChg chg="mod">
          <ac:chgData name="B103040049" userId="S::b103040049@o365.student.nsysu.edu.tw::456f5dd1-1d54-42b8-8edb-a98c5951e348" providerId="AD" clId="Web-{C96F6AF1-CC44-4416-A7E6-5DBAE470D011}" dt="2023-03-29T05:37:34.935" v="60"/>
          <ac:spMkLst>
            <pc:docMk/>
            <pc:sldMk cId="2626628030" sldId="259"/>
            <ac:spMk id="3" creationId="{3F4F0BCC-E51E-1360-10EE-41DD5A109BFC}"/>
          </ac:spMkLst>
        </pc:spChg>
        <pc:spChg chg="add">
          <ac:chgData name="B103040049" userId="S::b103040049@o365.student.nsysu.edu.tw::456f5dd1-1d54-42b8-8edb-a98c5951e348" providerId="AD" clId="Web-{C96F6AF1-CC44-4416-A7E6-5DBAE470D011}" dt="2023-03-29T05:37:34.935" v="60"/>
          <ac:spMkLst>
            <pc:docMk/>
            <pc:sldMk cId="2626628030" sldId="259"/>
            <ac:spMk id="9" creationId="{15F0A9D0-BB35-4CAB-B92D-E061B9D8E3BD}"/>
          </ac:spMkLst>
        </pc:spChg>
        <pc:picChg chg="add mod">
          <ac:chgData name="B103040049" userId="S::b103040049@o365.student.nsysu.edu.tw::456f5dd1-1d54-42b8-8edb-a98c5951e348" providerId="AD" clId="Web-{C96F6AF1-CC44-4416-A7E6-5DBAE470D011}" dt="2023-03-29T05:37:34.935" v="60"/>
          <ac:picMkLst>
            <pc:docMk/>
            <pc:sldMk cId="2626628030" sldId="259"/>
            <ac:picMk id="4" creationId="{B85CD2C7-89F1-1068-4B34-74141ABA149A}"/>
          </ac:picMkLst>
        </pc:picChg>
        <pc:cxnChg chg="add">
          <ac:chgData name="B103040049" userId="S::b103040049@o365.student.nsysu.edu.tw::456f5dd1-1d54-42b8-8edb-a98c5951e348" providerId="AD" clId="Web-{C96F6AF1-CC44-4416-A7E6-5DBAE470D011}" dt="2023-03-29T05:37:34.935" v="60"/>
          <ac:cxnSpMkLst>
            <pc:docMk/>
            <pc:sldMk cId="2626628030" sldId="259"/>
            <ac:cxnSpMk id="11" creationId="{52F5DE35-776B-4C7D-AF2E-514E68BDD2F6}"/>
          </ac:cxnSpMkLst>
        </pc:cxnChg>
        <pc:cxnChg chg="add">
          <ac:chgData name="B103040049" userId="S::b103040049@o365.student.nsysu.edu.tw::456f5dd1-1d54-42b8-8edb-a98c5951e348" providerId="AD" clId="Web-{C96F6AF1-CC44-4416-A7E6-5DBAE470D011}" dt="2023-03-29T05:37:34.935" v="60"/>
          <ac:cxnSpMkLst>
            <pc:docMk/>
            <pc:sldMk cId="2626628030" sldId="259"/>
            <ac:cxnSpMk id="13" creationId="{4A65E4E8-1272-4386-BDFE-0129D7A7E2D4}"/>
          </ac:cxnSpMkLst>
        </pc:cxnChg>
        <pc:cxnChg chg="add">
          <ac:chgData name="B103040049" userId="S::b103040049@o365.student.nsysu.edu.tw::456f5dd1-1d54-42b8-8edb-a98c5951e348" providerId="AD" clId="Web-{C96F6AF1-CC44-4416-A7E6-5DBAE470D011}" dt="2023-03-29T05:37:34.935" v="60"/>
          <ac:cxnSpMkLst>
            <pc:docMk/>
            <pc:sldMk cId="2626628030" sldId="259"/>
            <ac:cxnSpMk id="15" creationId="{A6515F51-DBC6-42B8-9C34-749F69BB6561}"/>
          </ac:cxnSpMkLst>
        </pc:cxnChg>
        <pc:cxnChg chg="add">
          <ac:chgData name="B103040049" userId="S::b103040049@o365.student.nsysu.edu.tw::456f5dd1-1d54-42b8-8edb-a98c5951e348" providerId="AD" clId="Web-{C96F6AF1-CC44-4416-A7E6-5DBAE470D011}" dt="2023-03-29T05:37:34.935" v="60"/>
          <ac:cxnSpMkLst>
            <pc:docMk/>
            <pc:sldMk cId="2626628030" sldId="259"/>
            <ac:cxnSpMk id="17" creationId="{873F5967-4993-405D-A3E6-84DCEFF44C2A}"/>
          </ac:cxnSpMkLst>
        </pc:cxnChg>
        <pc:cxnChg chg="add">
          <ac:chgData name="B103040049" userId="S::b103040049@o365.student.nsysu.edu.tw::456f5dd1-1d54-42b8-8edb-a98c5951e348" providerId="AD" clId="Web-{C96F6AF1-CC44-4416-A7E6-5DBAE470D011}" dt="2023-03-29T05:37:34.935" v="60"/>
          <ac:cxnSpMkLst>
            <pc:docMk/>
            <pc:sldMk cId="2626628030" sldId="259"/>
            <ac:cxnSpMk id="19" creationId="{A3A523CC-BD6C-4A0D-B9DB-1DC2CE1E22F0}"/>
          </ac:cxnSpMkLst>
        </pc:cxnChg>
      </pc:sldChg>
      <pc:sldChg chg="modSp new">
        <pc:chgData name="B103040049" userId="S::b103040049@o365.student.nsysu.edu.tw::456f5dd1-1d54-42b8-8edb-a98c5951e348" providerId="AD" clId="Web-{C96F6AF1-CC44-4416-A7E6-5DBAE470D011}" dt="2023-03-29T05:40:20.158" v="82" actId="20577"/>
        <pc:sldMkLst>
          <pc:docMk/>
          <pc:sldMk cId="3468971246" sldId="260"/>
        </pc:sldMkLst>
        <pc:spChg chg="mod">
          <ac:chgData name="B103040049" userId="S::b103040049@o365.student.nsysu.edu.tw::456f5dd1-1d54-42b8-8edb-a98c5951e348" providerId="AD" clId="Web-{C96F6AF1-CC44-4416-A7E6-5DBAE470D011}" dt="2023-03-29T05:40:20.158" v="82" actId="20577"/>
          <ac:spMkLst>
            <pc:docMk/>
            <pc:sldMk cId="3468971246" sldId="260"/>
            <ac:spMk id="2" creationId="{6C0CAC84-81E6-2F1E-43CE-BCE62D8F7C68}"/>
          </ac:spMkLst>
        </pc:spChg>
        <pc:spChg chg="mod">
          <ac:chgData name="B103040049" userId="S::b103040049@o365.student.nsysu.edu.tw::456f5dd1-1d54-42b8-8edb-a98c5951e348" providerId="AD" clId="Web-{C96F6AF1-CC44-4416-A7E6-5DBAE470D011}" dt="2023-03-29T05:38:19.733" v="61" actId="20577"/>
          <ac:spMkLst>
            <pc:docMk/>
            <pc:sldMk cId="3468971246" sldId="260"/>
            <ac:spMk id="3" creationId="{5D50FD2B-1FE1-D9F9-F95A-349E77047A19}"/>
          </ac:spMkLst>
        </pc:spChg>
      </pc:sldChg>
      <pc:sldChg chg="addSp delSp modSp new">
        <pc:chgData name="B103040049" userId="S::b103040049@o365.student.nsysu.edu.tw::456f5dd1-1d54-42b8-8edb-a98c5951e348" providerId="AD" clId="Web-{C96F6AF1-CC44-4416-A7E6-5DBAE470D011}" dt="2023-03-29T05:57:11.336" v="264" actId="1076"/>
        <pc:sldMkLst>
          <pc:docMk/>
          <pc:sldMk cId="57084060" sldId="261"/>
        </pc:sldMkLst>
        <pc:spChg chg="del">
          <ac:chgData name="B103040049" userId="S::b103040049@o365.student.nsysu.edu.tw::456f5dd1-1d54-42b8-8edb-a98c5951e348" providerId="AD" clId="Web-{C96F6AF1-CC44-4416-A7E6-5DBAE470D011}" dt="2023-03-29T05:40:22.252" v="84"/>
          <ac:spMkLst>
            <pc:docMk/>
            <pc:sldMk cId="57084060" sldId="261"/>
            <ac:spMk id="2" creationId="{E652454A-A88B-5F47-512B-6214D6826F36}"/>
          </ac:spMkLst>
        </pc:spChg>
        <pc:spChg chg="del">
          <ac:chgData name="B103040049" userId="S::b103040049@o365.student.nsysu.edu.tw::456f5dd1-1d54-42b8-8edb-a98c5951e348" providerId="AD" clId="Web-{C96F6AF1-CC44-4416-A7E6-5DBAE470D011}" dt="2023-03-29T05:40:24.861" v="85"/>
          <ac:spMkLst>
            <pc:docMk/>
            <pc:sldMk cId="57084060" sldId="261"/>
            <ac:spMk id="3" creationId="{7CC13E99-AE27-737D-FEBF-9DCD51E8E28A}"/>
          </ac:spMkLst>
        </pc:spChg>
        <pc:spChg chg="add del mod">
          <ac:chgData name="B103040049" userId="S::b103040049@o365.student.nsysu.edu.tw::456f5dd1-1d54-42b8-8edb-a98c5951e348" providerId="AD" clId="Web-{C96F6AF1-CC44-4416-A7E6-5DBAE470D011}" dt="2023-03-29T05:57:07.180" v="263"/>
          <ac:spMkLst>
            <pc:docMk/>
            <pc:sldMk cId="57084060" sldId="261"/>
            <ac:spMk id="7" creationId="{4C9C7B4A-A2A4-1912-5214-FF02E84FFC78}"/>
          </ac:spMkLst>
        </pc:spChg>
        <pc:picChg chg="add del mod ord">
          <ac:chgData name="B103040049" userId="S::b103040049@o365.student.nsysu.edu.tw::456f5dd1-1d54-42b8-8edb-a98c5951e348" providerId="AD" clId="Web-{C96F6AF1-CC44-4416-A7E6-5DBAE470D011}" dt="2023-03-29T05:57:06.008" v="262"/>
          <ac:picMkLst>
            <pc:docMk/>
            <pc:sldMk cId="57084060" sldId="261"/>
            <ac:picMk id="4" creationId="{20DF5776-469B-8E14-EC9A-8FD4C5673473}"/>
          </ac:picMkLst>
        </pc:picChg>
        <pc:picChg chg="add mod">
          <ac:chgData name="B103040049" userId="S::b103040049@o365.student.nsysu.edu.tw::456f5dd1-1d54-42b8-8edb-a98c5951e348" providerId="AD" clId="Web-{C96F6AF1-CC44-4416-A7E6-5DBAE470D011}" dt="2023-03-29T05:40:53.830" v="92" actId="1076"/>
          <ac:picMkLst>
            <pc:docMk/>
            <pc:sldMk cId="57084060" sldId="261"/>
            <ac:picMk id="5" creationId="{C78FFD35-1DA7-6875-374F-78E5BC82756D}"/>
          </ac:picMkLst>
        </pc:picChg>
        <pc:picChg chg="add mod ord">
          <ac:chgData name="B103040049" userId="S::b103040049@o365.student.nsysu.edu.tw::456f5dd1-1d54-42b8-8edb-a98c5951e348" providerId="AD" clId="Web-{C96F6AF1-CC44-4416-A7E6-5DBAE470D011}" dt="2023-03-29T05:57:11.336" v="264" actId="1076"/>
          <ac:picMkLst>
            <pc:docMk/>
            <pc:sldMk cId="57084060" sldId="261"/>
            <ac:picMk id="8" creationId="{6941232C-A992-295A-79F8-9FE6470417B0}"/>
          </ac:picMkLst>
        </pc:picChg>
      </pc:sldChg>
      <pc:sldChg chg="addSp delSp modSp new">
        <pc:chgData name="B103040049" userId="S::b103040049@o365.student.nsysu.edu.tw::456f5dd1-1d54-42b8-8edb-a98c5951e348" providerId="AD" clId="Web-{C96F6AF1-CC44-4416-A7E6-5DBAE470D011}" dt="2023-03-29T05:49:35.623" v="220"/>
        <pc:sldMkLst>
          <pc:docMk/>
          <pc:sldMk cId="1870586188" sldId="262"/>
        </pc:sldMkLst>
        <pc:spChg chg="mod">
          <ac:chgData name="B103040049" userId="S::b103040049@o365.student.nsysu.edu.tw::456f5dd1-1d54-42b8-8edb-a98c5951e348" providerId="AD" clId="Web-{C96F6AF1-CC44-4416-A7E6-5DBAE470D011}" dt="2023-03-29T05:41:09.440" v="98" actId="20577"/>
          <ac:spMkLst>
            <pc:docMk/>
            <pc:sldMk cId="1870586188" sldId="262"/>
            <ac:spMk id="2" creationId="{A633B87C-D0E5-999D-17AD-1493D0095287}"/>
          </ac:spMkLst>
        </pc:spChg>
        <pc:spChg chg="del">
          <ac:chgData name="B103040049" userId="S::b103040049@o365.student.nsysu.edu.tw::456f5dd1-1d54-42b8-8edb-a98c5951e348" providerId="AD" clId="Web-{C96F6AF1-CC44-4416-A7E6-5DBAE470D011}" dt="2023-03-29T05:41:15.347" v="99"/>
          <ac:spMkLst>
            <pc:docMk/>
            <pc:sldMk cId="1870586188" sldId="262"/>
            <ac:spMk id="3" creationId="{96CDF1D7-707B-6A60-050C-6ADAC8E2C742}"/>
          </ac:spMkLst>
        </pc:spChg>
        <pc:spChg chg="add del mod">
          <ac:chgData name="B103040049" userId="S::b103040049@o365.student.nsysu.edu.tw::456f5dd1-1d54-42b8-8edb-a98c5951e348" providerId="AD" clId="Web-{C96F6AF1-CC44-4416-A7E6-5DBAE470D011}" dt="2023-03-29T05:49:35.623" v="220"/>
          <ac:spMkLst>
            <pc:docMk/>
            <pc:sldMk cId="1870586188" sldId="262"/>
            <ac:spMk id="6" creationId="{9FFE8BC9-FB1F-7175-D4A4-737C18E81427}"/>
          </ac:spMkLst>
        </pc:spChg>
        <pc:picChg chg="add del mod ord">
          <ac:chgData name="B103040049" userId="S::b103040049@o365.student.nsysu.edu.tw::456f5dd1-1d54-42b8-8edb-a98c5951e348" providerId="AD" clId="Web-{C96F6AF1-CC44-4416-A7E6-5DBAE470D011}" dt="2023-03-29T05:49:25.498" v="219"/>
          <ac:picMkLst>
            <pc:docMk/>
            <pc:sldMk cId="1870586188" sldId="262"/>
            <ac:picMk id="4" creationId="{A1710C3D-8717-DA80-83A6-1A5751395196}"/>
          </ac:picMkLst>
        </pc:picChg>
        <pc:picChg chg="add mod ord">
          <ac:chgData name="B103040049" userId="S::b103040049@o365.student.nsysu.edu.tw::456f5dd1-1d54-42b8-8edb-a98c5951e348" providerId="AD" clId="Web-{C96F6AF1-CC44-4416-A7E6-5DBAE470D011}" dt="2023-03-29T05:49:35.623" v="220"/>
          <ac:picMkLst>
            <pc:docMk/>
            <pc:sldMk cId="1870586188" sldId="262"/>
            <ac:picMk id="7" creationId="{D6F74590-4D55-4EB1-4D78-B4A14C8BD566}"/>
          </ac:picMkLst>
        </pc:picChg>
      </pc:sldChg>
      <pc:sldChg chg="addSp delSp modSp new">
        <pc:chgData name="B103040049" userId="S::b103040049@o365.student.nsysu.edu.tw::456f5dd1-1d54-42b8-8edb-a98c5951e348" providerId="AD" clId="Web-{C96F6AF1-CC44-4416-A7E6-5DBAE470D011}" dt="2023-03-29T05:55:41.193" v="253" actId="1076"/>
        <pc:sldMkLst>
          <pc:docMk/>
          <pc:sldMk cId="853555102" sldId="263"/>
        </pc:sldMkLst>
        <pc:spChg chg="del">
          <ac:chgData name="B103040049" userId="S::b103040049@o365.student.nsysu.edu.tw::456f5dd1-1d54-42b8-8edb-a98c5951e348" providerId="AD" clId="Web-{C96F6AF1-CC44-4416-A7E6-5DBAE470D011}" dt="2023-03-29T05:41:33.534" v="100"/>
          <ac:spMkLst>
            <pc:docMk/>
            <pc:sldMk cId="853555102" sldId="263"/>
            <ac:spMk id="2" creationId="{EBBEE1DA-CA89-7B1B-0F4F-624A978EC8CC}"/>
          </ac:spMkLst>
        </pc:spChg>
        <pc:spChg chg="del">
          <ac:chgData name="B103040049" userId="S::b103040049@o365.student.nsysu.edu.tw::456f5dd1-1d54-42b8-8edb-a98c5951e348" providerId="AD" clId="Web-{C96F6AF1-CC44-4416-A7E6-5DBAE470D011}" dt="2023-03-29T05:41:35.988" v="101"/>
          <ac:spMkLst>
            <pc:docMk/>
            <pc:sldMk cId="853555102" sldId="263"/>
            <ac:spMk id="3" creationId="{F0787BF4-D416-E527-EC9A-DDA3158C74DA}"/>
          </ac:spMkLst>
        </pc:spChg>
        <pc:spChg chg="add del mod">
          <ac:chgData name="B103040049" userId="S::b103040049@o365.student.nsysu.edu.tw::456f5dd1-1d54-42b8-8edb-a98c5951e348" providerId="AD" clId="Web-{C96F6AF1-CC44-4416-A7E6-5DBAE470D011}" dt="2023-03-29T05:52:51.596" v="241"/>
          <ac:spMkLst>
            <pc:docMk/>
            <pc:sldMk cId="853555102" sldId="263"/>
            <ac:spMk id="8" creationId="{A6F00381-E6C5-0933-EBC3-399D7EE5643B}"/>
          </ac:spMkLst>
        </pc:spChg>
        <pc:spChg chg="add del mod">
          <ac:chgData name="B103040049" userId="S::b103040049@o365.student.nsysu.edu.tw::456f5dd1-1d54-42b8-8edb-a98c5951e348" providerId="AD" clId="Web-{C96F6AF1-CC44-4416-A7E6-5DBAE470D011}" dt="2023-03-29T05:55:29.568" v="249"/>
          <ac:spMkLst>
            <pc:docMk/>
            <pc:sldMk cId="853555102" sldId="263"/>
            <ac:spMk id="11" creationId="{69E27D50-F603-4F97-B895-BEEF5B0895E5}"/>
          </ac:spMkLst>
        </pc:spChg>
        <pc:picChg chg="add del mod ord">
          <ac:chgData name="B103040049" userId="S::b103040049@o365.student.nsysu.edu.tw::456f5dd1-1d54-42b8-8edb-a98c5951e348" providerId="AD" clId="Web-{C96F6AF1-CC44-4416-A7E6-5DBAE470D011}" dt="2023-03-29T05:52:50.205" v="240"/>
          <ac:picMkLst>
            <pc:docMk/>
            <pc:sldMk cId="853555102" sldId="263"/>
            <ac:picMk id="4" creationId="{C600FDE8-2D8A-4979-63B9-3A48F167E7A4}"/>
          </ac:picMkLst>
        </pc:picChg>
        <pc:picChg chg="add del mod">
          <ac:chgData name="B103040049" userId="S::b103040049@o365.student.nsysu.edu.tw::456f5dd1-1d54-42b8-8edb-a98c5951e348" providerId="AD" clId="Web-{C96F6AF1-CC44-4416-A7E6-5DBAE470D011}" dt="2023-03-29T05:49:42.186" v="221"/>
          <ac:picMkLst>
            <pc:docMk/>
            <pc:sldMk cId="853555102" sldId="263"/>
            <ac:picMk id="5" creationId="{5E93C38B-6AC1-6B7C-0E47-6447A8B5161C}"/>
          </ac:picMkLst>
        </pc:picChg>
        <pc:picChg chg="add mod">
          <ac:chgData name="B103040049" userId="S::b103040049@o365.student.nsysu.edu.tw::456f5dd1-1d54-42b8-8edb-a98c5951e348" providerId="AD" clId="Web-{C96F6AF1-CC44-4416-A7E6-5DBAE470D011}" dt="2023-03-29T05:55:41.193" v="253" actId="1076"/>
          <ac:picMkLst>
            <pc:docMk/>
            <pc:sldMk cId="853555102" sldId="263"/>
            <ac:picMk id="6" creationId="{15AADC7B-69D1-EE4E-040F-372E0B4CD0B1}"/>
          </ac:picMkLst>
        </pc:picChg>
        <pc:picChg chg="add del mod ord">
          <ac:chgData name="B103040049" userId="S::b103040049@o365.student.nsysu.edu.tw::456f5dd1-1d54-42b8-8edb-a98c5951e348" providerId="AD" clId="Web-{C96F6AF1-CC44-4416-A7E6-5DBAE470D011}" dt="2023-03-29T05:54:26.504" v="245"/>
          <ac:picMkLst>
            <pc:docMk/>
            <pc:sldMk cId="853555102" sldId="263"/>
            <ac:picMk id="9" creationId="{C267C590-2F3F-C32B-7491-C3D9DE6FCB95}"/>
          </ac:picMkLst>
        </pc:picChg>
        <pc:picChg chg="add mod ord">
          <ac:chgData name="B103040049" userId="S::b103040049@o365.student.nsysu.edu.tw::456f5dd1-1d54-42b8-8edb-a98c5951e348" providerId="AD" clId="Web-{C96F6AF1-CC44-4416-A7E6-5DBAE470D011}" dt="2023-03-29T05:55:38.428" v="252" actId="1076"/>
          <ac:picMkLst>
            <pc:docMk/>
            <pc:sldMk cId="853555102" sldId="263"/>
            <ac:picMk id="12" creationId="{C1CAFAE7-4AAF-09D7-8756-DF4159CB80CB}"/>
          </ac:picMkLst>
        </pc:picChg>
      </pc:sldChg>
      <pc:sldChg chg="addSp delSp modSp new">
        <pc:chgData name="B103040049" userId="S::b103040049@o365.student.nsysu.edu.tw::456f5dd1-1d54-42b8-8edb-a98c5951e348" providerId="AD" clId="Web-{C96F6AF1-CC44-4416-A7E6-5DBAE470D011}" dt="2023-03-29T05:56:46.742" v="261" actId="14100"/>
        <pc:sldMkLst>
          <pc:docMk/>
          <pc:sldMk cId="4084736546" sldId="264"/>
        </pc:sldMkLst>
        <pc:spChg chg="del">
          <ac:chgData name="B103040049" userId="S::b103040049@o365.student.nsysu.edu.tw::456f5dd1-1d54-42b8-8edb-a98c5951e348" providerId="AD" clId="Web-{C96F6AF1-CC44-4416-A7E6-5DBAE470D011}" dt="2023-03-29T05:42:20.348" v="111"/>
          <ac:spMkLst>
            <pc:docMk/>
            <pc:sldMk cId="4084736546" sldId="264"/>
            <ac:spMk id="2" creationId="{160F1172-A5E3-3BBF-FFFF-5A37FE1298BC}"/>
          </ac:spMkLst>
        </pc:spChg>
        <pc:spChg chg="del">
          <ac:chgData name="B103040049" userId="S::b103040049@o365.student.nsysu.edu.tw::456f5dd1-1d54-42b8-8edb-a98c5951e348" providerId="AD" clId="Web-{C96F6AF1-CC44-4416-A7E6-5DBAE470D011}" dt="2023-03-29T05:42:23.426" v="112"/>
          <ac:spMkLst>
            <pc:docMk/>
            <pc:sldMk cId="4084736546" sldId="264"/>
            <ac:spMk id="3" creationId="{D3D6C08D-B065-F78F-F1B5-4AA0BAB3CB72}"/>
          </ac:spMkLst>
        </pc:spChg>
        <pc:spChg chg="add del mod">
          <ac:chgData name="B103040049" userId="S::b103040049@o365.student.nsysu.edu.tw::456f5dd1-1d54-42b8-8edb-a98c5951e348" providerId="AD" clId="Web-{C96F6AF1-CC44-4416-A7E6-5DBAE470D011}" dt="2023-03-29T05:56:24.804" v="255"/>
          <ac:spMkLst>
            <pc:docMk/>
            <pc:sldMk cId="4084736546" sldId="264"/>
            <ac:spMk id="8" creationId="{59D4672B-5660-D2A2-7BC2-11C0444A906D}"/>
          </ac:spMkLst>
        </pc:spChg>
        <pc:picChg chg="add del mod ord">
          <ac:chgData name="B103040049" userId="S::b103040049@o365.student.nsysu.edu.tw::456f5dd1-1d54-42b8-8edb-a98c5951e348" providerId="AD" clId="Web-{C96F6AF1-CC44-4416-A7E6-5DBAE470D011}" dt="2023-03-29T05:56:23.491" v="254"/>
          <ac:picMkLst>
            <pc:docMk/>
            <pc:sldMk cId="4084736546" sldId="264"/>
            <ac:picMk id="4" creationId="{5E3BBA6D-1BFE-6779-DB58-1CC989BB9FA6}"/>
          </ac:picMkLst>
        </pc:picChg>
        <pc:picChg chg="add del mod">
          <ac:chgData name="B103040049" userId="S::b103040049@o365.student.nsysu.edu.tw::456f5dd1-1d54-42b8-8edb-a98c5951e348" providerId="AD" clId="Web-{C96F6AF1-CC44-4416-A7E6-5DBAE470D011}" dt="2023-03-29T05:50:10.952" v="228"/>
          <ac:picMkLst>
            <pc:docMk/>
            <pc:sldMk cId="4084736546" sldId="264"/>
            <ac:picMk id="5" creationId="{BED6D5CA-A785-9F52-1713-8F8AFD5F728A}"/>
          </ac:picMkLst>
        </pc:picChg>
        <pc:picChg chg="add mod">
          <ac:chgData name="B103040049" userId="S::b103040049@o365.student.nsysu.edu.tw::456f5dd1-1d54-42b8-8edb-a98c5951e348" providerId="AD" clId="Web-{C96F6AF1-CC44-4416-A7E6-5DBAE470D011}" dt="2023-03-29T05:56:46.742" v="261" actId="14100"/>
          <ac:picMkLst>
            <pc:docMk/>
            <pc:sldMk cId="4084736546" sldId="264"/>
            <ac:picMk id="6" creationId="{CB15BB29-195B-412A-89AF-AF7642D1620E}"/>
          </ac:picMkLst>
        </pc:picChg>
        <pc:picChg chg="add mod ord">
          <ac:chgData name="B103040049" userId="S::b103040049@o365.student.nsysu.edu.tw::456f5dd1-1d54-42b8-8edb-a98c5951e348" providerId="AD" clId="Web-{C96F6AF1-CC44-4416-A7E6-5DBAE470D011}" dt="2023-03-29T05:56:40.210" v="260" actId="1076"/>
          <ac:picMkLst>
            <pc:docMk/>
            <pc:sldMk cId="4084736546" sldId="264"/>
            <ac:picMk id="9" creationId="{EA3AB82E-FC01-3F63-CF4D-383EC34F4386}"/>
          </ac:picMkLst>
        </pc:picChg>
      </pc:sldChg>
      <pc:sldChg chg="addSp delSp modSp new">
        <pc:chgData name="B103040049" userId="S::b103040049@o365.student.nsysu.edu.tw::456f5dd1-1d54-42b8-8edb-a98c5951e348" providerId="AD" clId="Web-{C96F6AF1-CC44-4416-A7E6-5DBAE470D011}" dt="2023-03-29T05:54:42.005" v="248" actId="1076"/>
        <pc:sldMkLst>
          <pc:docMk/>
          <pc:sldMk cId="2434108519" sldId="265"/>
        </pc:sldMkLst>
        <pc:spChg chg="del">
          <ac:chgData name="B103040049" userId="S::b103040049@o365.student.nsysu.edu.tw::456f5dd1-1d54-42b8-8edb-a98c5951e348" providerId="AD" clId="Web-{C96F6AF1-CC44-4416-A7E6-5DBAE470D011}" dt="2023-03-29T05:43:04.536" v="122"/>
          <ac:spMkLst>
            <pc:docMk/>
            <pc:sldMk cId="2434108519" sldId="265"/>
            <ac:spMk id="2" creationId="{4DD4259C-8ED7-2B45-FDC9-4F6302986884}"/>
          </ac:spMkLst>
        </pc:spChg>
        <pc:spChg chg="del">
          <ac:chgData name="B103040049" userId="S::b103040049@o365.student.nsysu.edu.tw::456f5dd1-1d54-42b8-8edb-a98c5951e348" providerId="AD" clId="Web-{C96F6AF1-CC44-4416-A7E6-5DBAE470D011}" dt="2023-03-29T05:43:07.021" v="123"/>
          <ac:spMkLst>
            <pc:docMk/>
            <pc:sldMk cId="2434108519" sldId="265"/>
            <ac:spMk id="3" creationId="{82137577-5966-56B1-6143-9B01CCBBB9C7}"/>
          </ac:spMkLst>
        </pc:spChg>
        <pc:spChg chg="add del mod">
          <ac:chgData name="B103040049" userId="S::b103040049@o365.student.nsysu.edu.tw::456f5dd1-1d54-42b8-8edb-a98c5951e348" providerId="AD" clId="Web-{C96F6AF1-CC44-4416-A7E6-5DBAE470D011}" dt="2023-03-29T05:54:37.317" v="247"/>
          <ac:spMkLst>
            <pc:docMk/>
            <pc:sldMk cId="2434108519" sldId="265"/>
            <ac:spMk id="8" creationId="{494BFC1F-46B8-E97D-0078-1FAD9C6C5111}"/>
          </ac:spMkLst>
        </pc:spChg>
        <pc:picChg chg="add del mod ord">
          <ac:chgData name="B103040049" userId="S::b103040049@o365.student.nsysu.edu.tw::456f5dd1-1d54-42b8-8edb-a98c5951e348" providerId="AD" clId="Web-{C96F6AF1-CC44-4416-A7E6-5DBAE470D011}" dt="2023-03-29T05:54:32.582" v="246"/>
          <ac:picMkLst>
            <pc:docMk/>
            <pc:sldMk cId="2434108519" sldId="265"/>
            <ac:picMk id="4" creationId="{4F4E8793-04F1-897C-9C8B-33777375B1E8}"/>
          </ac:picMkLst>
        </pc:picChg>
        <pc:picChg chg="add del mod">
          <ac:chgData name="B103040049" userId="S::b103040049@o365.student.nsysu.edu.tw::456f5dd1-1d54-42b8-8edb-a98c5951e348" providerId="AD" clId="Web-{C96F6AF1-CC44-4416-A7E6-5DBAE470D011}" dt="2023-03-29T05:51:08.750" v="234"/>
          <ac:picMkLst>
            <pc:docMk/>
            <pc:sldMk cId="2434108519" sldId="265"/>
            <ac:picMk id="5" creationId="{F5664FFE-ECF5-50AC-4990-E531D4FC215A}"/>
          </ac:picMkLst>
        </pc:picChg>
        <pc:picChg chg="add mod">
          <ac:chgData name="B103040049" userId="S::b103040049@o365.student.nsysu.edu.tw::456f5dd1-1d54-42b8-8edb-a98c5951e348" providerId="AD" clId="Web-{C96F6AF1-CC44-4416-A7E6-5DBAE470D011}" dt="2023-03-29T05:51:27.141" v="239" actId="1076"/>
          <ac:picMkLst>
            <pc:docMk/>
            <pc:sldMk cId="2434108519" sldId="265"/>
            <ac:picMk id="6" creationId="{B8DB294B-D9B5-0D3C-4F87-E58F8F47A5A5}"/>
          </ac:picMkLst>
        </pc:picChg>
        <pc:picChg chg="add mod ord">
          <ac:chgData name="B103040049" userId="S::b103040049@o365.student.nsysu.edu.tw::456f5dd1-1d54-42b8-8edb-a98c5951e348" providerId="AD" clId="Web-{C96F6AF1-CC44-4416-A7E6-5DBAE470D011}" dt="2023-03-29T05:54:42.005" v="248" actId="1076"/>
          <ac:picMkLst>
            <pc:docMk/>
            <pc:sldMk cId="2434108519" sldId="265"/>
            <ac:picMk id="9" creationId="{B479F9BD-A75F-FDCB-ABE2-126839B978D2}"/>
          </ac:picMkLst>
        </pc:picChg>
      </pc:sldChg>
      <pc:sldChg chg="modSp new">
        <pc:chgData name="B103040049" userId="S::b103040049@o365.student.nsysu.edu.tw::456f5dd1-1d54-42b8-8edb-a98c5951e348" providerId="AD" clId="Web-{C96F6AF1-CC44-4416-A7E6-5DBAE470D011}" dt="2023-03-29T05:45:29.461" v="148" actId="20577"/>
        <pc:sldMkLst>
          <pc:docMk/>
          <pc:sldMk cId="3181200314" sldId="266"/>
        </pc:sldMkLst>
        <pc:spChg chg="mod">
          <ac:chgData name="B103040049" userId="S::b103040049@o365.student.nsysu.edu.tw::456f5dd1-1d54-42b8-8edb-a98c5951e348" providerId="AD" clId="Web-{C96F6AF1-CC44-4416-A7E6-5DBAE470D011}" dt="2023-03-29T05:44:44.742" v="142" actId="20577"/>
          <ac:spMkLst>
            <pc:docMk/>
            <pc:sldMk cId="3181200314" sldId="266"/>
            <ac:spMk id="2" creationId="{80C756DB-5105-E5CF-B7D1-46B514A2048E}"/>
          </ac:spMkLst>
        </pc:spChg>
        <pc:spChg chg="mod">
          <ac:chgData name="B103040049" userId="S::b103040049@o365.student.nsysu.edu.tw::456f5dd1-1d54-42b8-8edb-a98c5951e348" providerId="AD" clId="Web-{C96F6AF1-CC44-4416-A7E6-5DBAE470D011}" dt="2023-03-29T05:45:29.461" v="148" actId="20577"/>
          <ac:spMkLst>
            <pc:docMk/>
            <pc:sldMk cId="3181200314" sldId="266"/>
            <ac:spMk id="3" creationId="{933BAF3E-4E0A-704F-02A7-3EDD482AFDE3}"/>
          </ac:spMkLst>
        </pc:spChg>
      </pc:sldChg>
      <pc:sldMasterChg chg="del delSldLayout">
        <pc:chgData name="B103040049" userId="S::b103040049@o365.student.nsysu.edu.tw::456f5dd1-1d54-42b8-8edb-a98c5951e348" providerId="AD" clId="Web-{C96F6AF1-CC44-4416-A7E6-5DBAE470D011}" dt="2023-03-29T05:24:00.090" v="4"/>
        <pc:sldMasterMkLst>
          <pc:docMk/>
          <pc:sldMasterMk cId="3221134675" sldId="2147483648"/>
        </pc:sldMasterMkLst>
        <pc:sldLayoutChg chg="del">
          <pc:chgData name="B103040049" userId="S::b103040049@o365.student.nsysu.edu.tw::456f5dd1-1d54-42b8-8edb-a98c5951e348" providerId="AD" clId="Web-{C96F6AF1-CC44-4416-A7E6-5DBAE470D011}" dt="2023-03-29T05:24:00.090" v="4"/>
          <pc:sldLayoutMkLst>
            <pc:docMk/>
            <pc:sldMasterMk cId="3221134675" sldId="2147483648"/>
            <pc:sldLayoutMk cId="1334484747" sldId="2147483649"/>
          </pc:sldLayoutMkLst>
        </pc:sldLayoutChg>
        <pc:sldLayoutChg chg="del">
          <pc:chgData name="B103040049" userId="S::b103040049@o365.student.nsysu.edu.tw::456f5dd1-1d54-42b8-8edb-a98c5951e348" providerId="AD" clId="Web-{C96F6AF1-CC44-4416-A7E6-5DBAE470D011}" dt="2023-03-29T05:24:00.090" v="4"/>
          <pc:sldLayoutMkLst>
            <pc:docMk/>
            <pc:sldMasterMk cId="3221134675" sldId="2147483648"/>
            <pc:sldLayoutMk cId="2392236802" sldId="2147483650"/>
          </pc:sldLayoutMkLst>
        </pc:sldLayoutChg>
        <pc:sldLayoutChg chg="del">
          <pc:chgData name="B103040049" userId="S::b103040049@o365.student.nsysu.edu.tw::456f5dd1-1d54-42b8-8edb-a98c5951e348" providerId="AD" clId="Web-{C96F6AF1-CC44-4416-A7E6-5DBAE470D011}" dt="2023-03-29T05:24:00.090" v="4"/>
          <pc:sldLayoutMkLst>
            <pc:docMk/>
            <pc:sldMasterMk cId="3221134675" sldId="2147483648"/>
            <pc:sldLayoutMk cId="2154042259" sldId="2147483651"/>
          </pc:sldLayoutMkLst>
        </pc:sldLayoutChg>
        <pc:sldLayoutChg chg="del">
          <pc:chgData name="B103040049" userId="S::b103040049@o365.student.nsysu.edu.tw::456f5dd1-1d54-42b8-8edb-a98c5951e348" providerId="AD" clId="Web-{C96F6AF1-CC44-4416-A7E6-5DBAE470D011}" dt="2023-03-29T05:24:00.090" v="4"/>
          <pc:sldLayoutMkLst>
            <pc:docMk/>
            <pc:sldMasterMk cId="3221134675" sldId="2147483648"/>
            <pc:sldLayoutMk cId="597651056" sldId="2147483652"/>
          </pc:sldLayoutMkLst>
        </pc:sldLayoutChg>
        <pc:sldLayoutChg chg="del">
          <pc:chgData name="B103040049" userId="S::b103040049@o365.student.nsysu.edu.tw::456f5dd1-1d54-42b8-8edb-a98c5951e348" providerId="AD" clId="Web-{C96F6AF1-CC44-4416-A7E6-5DBAE470D011}" dt="2023-03-29T05:24:00.090" v="4"/>
          <pc:sldLayoutMkLst>
            <pc:docMk/>
            <pc:sldMasterMk cId="3221134675" sldId="2147483648"/>
            <pc:sldLayoutMk cId="1644048710" sldId="2147483653"/>
          </pc:sldLayoutMkLst>
        </pc:sldLayoutChg>
        <pc:sldLayoutChg chg="del">
          <pc:chgData name="B103040049" userId="S::b103040049@o365.student.nsysu.edu.tw::456f5dd1-1d54-42b8-8edb-a98c5951e348" providerId="AD" clId="Web-{C96F6AF1-CC44-4416-A7E6-5DBAE470D011}" dt="2023-03-29T05:24:00.090" v="4"/>
          <pc:sldLayoutMkLst>
            <pc:docMk/>
            <pc:sldMasterMk cId="3221134675" sldId="2147483648"/>
            <pc:sldLayoutMk cId="1864656770" sldId="2147483654"/>
          </pc:sldLayoutMkLst>
        </pc:sldLayoutChg>
        <pc:sldLayoutChg chg="del">
          <pc:chgData name="B103040049" userId="S::b103040049@o365.student.nsysu.edu.tw::456f5dd1-1d54-42b8-8edb-a98c5951e348" providerId="AD" clId="Web-{C96F6AF1-CC44-4416-A7E6-5DBAE470D011}" dt="2023-03-29T05:24:00.090" v="4"/>
          <pc:sldLayoutMkLst>
            <pc:docMk/>
            <pc:sldMasterMk cId="3221134675" sldId="2147483648"/>
            <pc:sldLayoutMk cId="3410961386" sldId="2147483655"/>
          </pc:sldLayoutMkLst>
        </pc:sldLayoutChg>
        <pc:sldLayoutChg chg="del">
          <pc:chgData name="B103040049" userId="S::b103040049@o365.student.nsysu.edu.tw::456f5dd1-1d54-42b8-8edb-a98c5951e348" providerId="AD" clId="Web-{C96F6AF1-CC44-4416-A7E6-5DBAE470D011}" dt="2023-03-29T05:24:00.090" v="4"/>
          <pc:sldLayoutMkLst>
            <pc:docMk/>
            <pc:sldMasterMk cId="3221134675" sldId="2147483648"/>
            <pc:sldLayoutMk cId="361526853" sldId="2147483656"/>
          </pc:sldLayoutMkLst>
        </pc:sldLayoutChg>
        <pc:sldLayoutChg chg="del">
          <pc:chgData name="B103040049" userId="S::b103040049@o365.student.nsysu.edu.tw::456f5dd1-1d54-42b8-8edb-a98c5951e348" providerId="AD" clId="Web-{C96F6AF1-CC44-4416-A7E6-5DBAE470D011}" dt="2023-03-29T05:24:00.090" v="4"/>
          <pc:sldLayoutMkLst>
            <pc:docMk/>
            <pc:sldMasterMk cId="3221134675" sldId="2147483648"/>
            <pc:sldLayoutMk cId="3012263201" sldId="2147483657"/>
          </pc:sldLayoutMkLst>
        </pc:sldLayoutChg>
        <pc:sldLayoutChg chg="del">
          <pc:chgData name="B103040049" userId="S::b103040049@o365.student.nsysu.edu.tw::456f5dd1-1d54-42b8-8edb-a98c5951e348" providerId="AD" clId="Web-{C96F6AF1-CC44-4416-A7E6-5DBAE470D011}" dt="2023-03-29T05:24:00.090" v="4"/>
          <pc:sldLayoutMkLst>
            <pc:docMk/>
            <pc:sldMasterMk cId="3221134675" sldId="2147483648"/>
            <pc:sldLayoutMk cId="118045649" sldId="2147483658"/>
          </pc:sldLayoutMkLst>
        </pc:sldLayoutChg>
        <pc:sldLayoutChg chg="del">
          <pc:chgData name="B103040049" userId="S::b103040049@o365.student.nsysu.edu.tw::456f5dd1-1d54-42b8-8edb-a98c5951e348" providerId="AD" clId="Web-{C96F6AF1-CC44-4416-A7E6-5DBAE470D011}" dt="2023-03-29T05:24:00.090" v="4"/>
          <pc:sldLayoutMkLst>
            <pc:docMk/>
            <pc:sldMasterMk cId="3221134675" sldId="2147483648"/>
            <pc:sldLayoutMk cId="4095651481" sldId="2147483659"/>
          </pc:sldLayoutMkLst>
        </pc:sldLayoutChg>
      </pc:sldMasterChg>
      <pc:sldMasterChg chg="add replId addSldLayout">
        <pc:chgData name="B103040049" userId="S::b103040049@o365.student.nsysu.edu.tw::456f5dd1-1d54-42b8-8edb-a98c5951e348" providerId="AD" clId="Web-{C96F6AF1-CC44-4416-A7E6-5DBAE470D011}" dt="2023-03-29T05:24:00.090" v="4"/>
        <pc:sldMasterMkLst>
          <pc:docMk/>
          <pc:sldMasterMk cId="3865542945" sldId="2147483660"/>
        </pc:sldMasterMkLst>
        <pc:sldLayoutChg chg="add">
          <pc:chgData name="B103040049" userId="S::b103040049@o365.student.nsysu.edu.tw::456f5dd1-1d54-42b8-8edb-a98c5951e348" providerId="AD" clId="Web-{C96F6AF1-CC44-4416-A7E6-5DBAE470D011}" dt="2023-03-29T05:24:00.090" v="4"/>
          <pc:sldLayoutMkLst>
            <pc:docMk/>
            <pc:sldMasterMk cId="3865542945" sldId="2147483660"/>
            <pc:sldLayoutMk cId="2515551231" sldId="2147483661"/>
          </pc:sldLayoutMkLst>
        </pc:sldLayoutChg>
        <pc:sldLayoutChg chg="add replId">
          <pc:chgData name="B103040049" userId="S::b103040049@o365.student.nsysu.edu.tw::456f5dd1-1d54-42b8-8edb-a98c5951e348" providerId="AD" clId="Web-{C96F6AF1-CC44-4416-A7E6-5DBAE470D011}" dt="2023-03-29T05:24:00.090" v="4"/>
          <pc:sldLayoutMkLst>
            <pc:docMk/>
            <pc:sldMasterMk cId="3865542945" sldId="2147483660"/>
            <pc:sldLayoutMk cId="3328323846" sldId="2147483662"/>
          </pc:sldLayoutMkLst>
        </pc:sldLayoutChg>
        <pc:sldLayoutChg chg="add replId">
          <pc:chgData name="B103040049" userId="S::b103040049@o365.student.nsysu.edu.tw::456f5dd1-1d54-42b8-8edb-a98c5951e348" providerId="AD" clId="Web-{C96F6AF1-CC44-4416-A7E6-5DBAE470D011}" dt="2023-03-29T05:24:00.090" v="4"/>
          <pc:sldLayoutMkLst>
            <pc:docMk/>
            <pc:sldMasterMk cId="3865542945" sldId="2147483660"/>
            <pc:sldLayoutMk cId="3468226915" sldId="2147483663"/>
          </pc:sldLayoutMkLst>
        </pc:sldLayoutChg>
        <pc:sldLayoutChg chg="add replId">
          <pc:chgData name="B103040049" userId="S::b103040049@o365.student.nsysu.edu.tw::456f5dd1-1d54-42b8-8edb-a98c5951e348" providerId="AD" clId="Web-{C96F6AF1-CC44-4416-A7E6-5DBAE470D011}" dt="2023-03-29T05:24:00.090" v="4"/>
          <pc:sldLayoutMkLst>
            <pc:docMk/>
            <pc:sldMasterMk cId="3865542945" sldId="2147483660"/>
            <pc:sldLayoutMk cId="2305975413" sldId="2147483664"/>
          </pc:sldLayoutMkLst>
        </pc:sldLayoutChg>
        <pc:sldLayoutChg chg="add replId">
          <pc:chgData name="B103040049" userId="S::b103040049@o365.student.nsysu.edu.tw::456f5dd1-1d54-42b8-8edb-a98c5951e348" providerId="AD" clId="Web-{C96F6AF1-CC44-4416-A7E6-5DBAE470D011}" dt="2023-03-29T05:24:00.090" v="4"/>
          <pc:sldLayoutMkLst>
            <pc:docMk/>
            <pc:sldMasterMk cId="3865542945" sldId="2147483660"/>
            <pc:sldLayoutMk cId="59912648" sldId="2147483665"/>
          </pc:sldLayoutMkLst>
        </pc:sldLayoutChg>
        <pc:sldLayoutChg chg="add replId">
          <pc:chgData name="B103040049" userId="S::b103040049@o365.student.nsysu.edu.tw::456f5dd1-1d54-42b8-8edb-a98c5951e348" providerId="AD" clId="Web-{C96F6AF1-CC44-4416-A7E6-5DBAE470D011}" dt="2023-03-29T05:24:00.090" v="4"/>
          <pc:sldLayoutMkLst>
            <pc:docMk/>
            <pc:sldMasterMk cId="3865542945" sldId="2147483660"/>
            <pc:sldLayoutMk cId="189505873" sldId="2147483666"/>
          </pc:sldLayoutMkLst>
        </pc:sldLayoutChg>
        <pc:sldLayoutChg chg="add replId">
          <pc:chgData name="B103040049" userId="S::b103040049@o365.student.nsysu.edu.tw::456f5dd1-1d54-42b8-8edb-a98c5951e348" providerId="AD" clId="Web-{C96F6AF1-CC44-4416-A7E6-5DBAE470D011}" dt="2023-03-29T05:24:00.090" v="4"/>
          <pc:sldLayoutMkLst>
            <pc:docMk/>
            <pc:sldMasterMk cId="3865542945" sldId="2147483660"/>
            <pc:sldLayoutMk cId="3835916412" sldId="2147483667"/>
          </pc:sldLayoutMkLst>
        </pc:sldLayoutChg>
        <pc:sldLayoutChg chg="add replId">
          <pc:chgData name="B103040049" userId="S::b103040049@o365.student.nsysu.edu.tw::456f5dd1-1d54-42b8-8edb-a98c5951e348" providerId="AD" clId="Web-{C96F6AF1-CC44-4416-A7E6-5DBAE470D011}" dt="2023-03-29T05:24:00.090" v="4"/>
          <pc:sldLayoutMkLst>
            <pc:docMk/>
            <pc:sldMasterMk cId="3865542945" sldId="2147483660"/>
            <pc:sldLayoutMk cId="1035197657" sldId="2147483668"/>
          </pc:sldLayoutMkLst>
        </pc:sldLayoutChg>
        <pc:sldLayoutChg chg="add replId">
          <pc:chgData name="B103040049" userId="S::b103040049@o365.student.nsysu.edu.tw::456f5dd1-1d54-42b8-8edb-a98c5951e348" providerId="AD" clId="Web-{C96F6AF1-CC44-4416-A7E6-5DBAE470D011}" dt="2023-03-29T05:24:00.090" v="4"/>
          <pc:sldLayoutMkLst>
            <pc:docMk/>
            <pc:sldMasterMk cId="3865542945" sldId="2147483660"/>
            <pc:sldLayoutMk cId="728221367" sldId="2147483669"/>
          </pc:sldLayoutMkLst>
        </pc:sldLayoutChg>
        <pc:sldLayoutChg chg="add replId">
          <pc:chgData name="B103040049" userId="S::b103040049@o365.student.nsysu.edu.tw::456f5dd1-1d54-42b8-8edb-a98c5951e348" providerId="AD" clId="Web-{C96F6AF1-CC44-4416-A7E6-5DBAE470D011}" dt="2023-03-29T05:24:00.090" v="4"/>
          <pc:sldLayoutMkLst>
            <pc:docMk/>
            <pc:sldMasterMk cId="3865542945" sldId="2147483660"/>
            <pc:sldLayoutMk cId="1944712660" sldId="2147483670"/>
          </pc:sldLayoutMkLst>
        </pc:sldLayoutChg>
        <pc:sldLayoutChg chg="add replId">
          <pc:chgData name="B103040049" userId="S::b103040049@o365.student.nsysu.edu.tw::456f5dd1-1d54-42b8-8edb-a98c5951e348" providerId="AD" clId="Web-{C96F6AF1-CC44-4416-A7E6-5DBAE470D011}" dt="2023-03-29T05:24:00.090" v="4"/>
          <pc:sldLayoutMkLst>
            <pc:docMk/>
            <pc:sldMasterMk cId="3865542945" sldId="2147483660"/>
            <pc:sldLayoutMk cId="1167045602" sldId="2147483671"/>
          </pc:sldLayoutMkLst>
        </pc:sldLayoutChg>
      </pc:sldMaster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3D8631D-A156-42B1-B311-F22CC56303D5}" type="doc">
      <dgm:prSet loTypeId="urn:microsoft.com/office/officeart/2005/8/layout/hierarchy3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4862EB80-BFCB-42D9-BAA0-38001CB86336}">
      <dgm:prSet phldrT="[文字]" phldr="0"/>
      <dgm:spPr/>
      <dgm:t>
        <a:bodyPr/>
        <a:lstStyle/>
        <a:p>
          <a:pPr rtl="0"/>
          <a:r>
            <a:rPr lang="zh-TW" altLang="en-US">
              <a:latin typeface="Walbaum Display Light"/>
            </a:rPr>
            <a:t>Decision tree</a:t>
          </a:r>
          <a:endParaRPr lang="zh-TW" altLang="en-US"/>
        </a:p>
      </dgm:t>
    </dgm:pt>
    <dgm:pt modelId="{B345528D-FB8D-448D-9FE7-E1426486B2E4}" type="parTrans" cxnId="{84A94313-42E4-412B-B1B4-FC471F006D10}">
      <dgm:prSet/>
      <dgm:spPr/>
      <dgm:t>
        <a:bodyPr/>
        <a:lstStyle/>
        <a:p>
          <a:endParaRPr lang="zh-TW" altLang="en-US"/>
        </a:p>
      </dgm:t>
    </dgm:pt>
    <dgm:pt modelId="{92DD98F7-E4CC-49AD-9BDC-0475437F68E2}" type="sibTrans" cxnId="{84A94313-42E4-412B-B1B4-FC471F006D10}">
      <dgm:prSet/>
      <dgm:spPr/>
      <dgm:t>
        <a:bodyPr/>
        <a:lstStyle/>
        <a:p>
          <a:endParaRPr lang="zh-TW" altLang="en-US"/>
        </a:p>
      </dgm:t>
    </dgm:pt>
    <dgm:pt modelId="{894913C5-94DE-4855-B6EE-5CD3EF670F8A}">
      <dgm:prSet phldrT="[文字]" phldr="0"/>
      <dgm:spPr/>
      <dgm:t>
        <a:bodyPr/>
        <a:lstStyle/>
        <a:p>
          <a:r>
            <a:rPr lang="zh-TW" altLang="en-US">
              <a:latin typeface="Walbaum Display Light"/>
            </a:rPr>
            <a:t>0.72</a:t>
          </a:r>
          <a:endParaRPr lang="zh-TW" altLang="en-US"/>
        </a:p>
      </dgm:t>
    </dgm:pt>
    <dgm:pt modelId="{D7B98AB2-3308-4AE4-9D09-467CBDC83AA0}" type="parTrans" cxnId="{C7B736DF-B57F-403E-8E28-74B33F46AD59}">
      <dgm:prSet/>
      <dgm:spPr/>
      <dgm:t>
        <a:bodyPr/>
        <a:lstStyle/>
        <a:p>
          <a:endParaRPr lang="zh-TW" altLang="en-US"/>
        </a:p>
      </dgm:t>
    </dgm:pt>
    <dgm:pt modelId="{DF2DF558-6778-47B9-A539-8E69CFC4AAB9}" type="sibTrans" cxnId="{C7B736DF-B57F-403E-8E28-74B33F46AD59}">
      <dgm:prSet/>
      <dgm:spPr/>
      <dgm:t>
        <a:bodyPr/>
        <a:lstStyle/>
        <a:p>
          <a:endParaRPr lang="zh-TW" altLang="en-US"/>
        </a:p>
      </dgm:t>
    </dgm:pt>
    <dgm:pt modelId="{04057FF3-11F0-478E-8DCE-B4D09CB40EF8}">
      <dgm:prSet phldrT="[文字]" phldr="0"/>
      <dgm:spPr/>
      <dgm:t>
        <a:bodyPr/>
        <a:lstStyle/>
        <a:p>
          <a:pPr rtl="0"/>
          <a:r>
            <a:rPr lang="zh-TW" altLang="en-US">
              <a:latin typeface="Walbaum Display Light"/>
            </a:rPr>
            <a:t>Decision tree with  best depth</a:t>
          </a:r>
          <a:endParaRPr lang="zh-TW" altLang="en-US"/>
        </a:p>
      </dgm:t>
    </dgm:pt>
    <dgm:pt modelId="{F49C3767-E9F0-4184-A82B-53A0DA74F39A}" type="parTrans" cxnId="{F1935E1A-0F5F-4A2A-88E7-CFA7A93FF331}">
      <dgm:prSet/>
      <dgm:spPr/>
      <dgm:t>
        <a:bodyPr/>
        <a:lstStyle/>
        <a:p>
          <a:endParaRPr lang="zh-TW" altLang="en-US"/>
        </a:p>
      </dgm:t>
    </dgm:pt>
    <dgm:pt modelId="{BC2BEF10-C1F8-469E-839F-21CD9C4AE726}" type="sibTrans" cxnId="{F1935E1A-0F5F-4A2A-88E7-CFA7A93FF331}">
      <dgm:prSet/>
      <dgm:spPr/>
      <dgm:t>
        <a:bodyPr/>
        <a:lstStyle/>
        <a:p>
          <a:endParaRPr lang="zh-TW" altLang="en-US"/>
        </a:p>
      </dgm:t>
    </dgm:pt>
    <dgm:pt modelId="{A6F361B2-8ABA-4B47-9616-676DE3E20A4B}">
      <dgm:prSet phldrT="[文字]" phldr="0"/>
      <dgm:spPr/>
      <dgm:t>
        <a:bodyPr/>
        <a:lstStyle/>
        <a:p>
          <a:r>
            <a:rPr lang="zh-TW" altLang="en-US">
              <a:latin typeface="Walbaum Display Light"/>
            </a:rPr>
            <a:t>0.78</a:t>
          </a:r>
          <a:endParaRPr lang="zh-TW" altLang="en-US"/>
        </a:p>
      </dgm:t>
    </dgm:pt>
    <dgm:pt modelId="{1862FC48-82ED-4264-B3BC-CA1A44B356B7}" type="parTrans" cxnId="{9C9B857D-2C17-48A4-94D7-D8B97389C452}">
      <dgm:prSet/>
      <dgm:spPr/>
      <dgm:t>
        <a:bodyPr/>
        <a:lstStyle/>
        <a:p>
          <a:endParaRPr lang="zh-TW" altLang="en-US"/>
        </a:p>
      </dgm:t>
    </dgm:pt>
    <dgm:pt modelId="{B82AED48-3512-41D9-A5A1-510E3C9B764D}" type="sibTrans" cxnId="{9C9B857D-2C17-48A4-94D7-D8B97389C452}">
      <dgm:prSet/>
      <dgm:spPr/>
      <dgm:t>
        <a:bodyPr/>
        <a:lstStyle/>
        <a:p>
          <a:endParaRPr lang="zh-TW" altLang="en-US"/>
        </a:p>
      </dgm:t>
    </dgm:pt>
    <dgm:pt modelId="{6772409E-252A-4C90-8520-7078112C1EEE}">
      <dgm:prSet phldrT="[文字]" phldr="0"/>
      <dgm:spPr/>
      <dgm:t>
        <a:bodyPr/>
        <a:lstStyle/>
        <a:p>
          <a:pPr rtl="0"/>
          <a:r>
            <a:rPr lang="zh-TW" altLang="en-US">
              <a:latin typeface="Walbaum Display Light"/>
            </a:rPr>
            <a:t>Random forest</a:t>
          </a:r>
          <a:endParaRPr lang="zh-TW" altLang="en-US"/>
        </a:p>
      </dgm:t>
    </dgm:pt>
    <dgm:pt modelId="{A39786C7-CBDC-46D0-A90C-D6E6F34F3448}" type="parTrans" cxnId="{630AFCD8-AC63-413C-85B0-501CB7A2E593}">
      <dgm:prSet/>
      <dgm:spPr/>
      <dgm:t>
        <a:bodyPr/>
        <a:lstStyle/>
        <a:p>
          <a:endParaRPr lang="zh-TW" altLang="en-US"/>
        </a:p>
      </dgm:t>
    </dgm:pt>
    <dgm:pt modelId="{FF2F2338-4D97-4306-9A13-6CDA3F81694D}" type="sibTrans" cxnId="{630AFCD8-AC63-413C-85B0-501CB7A2E593}">
      <dgm:prSet/>
      <dgm:spPr/>
      <dgm:t>
        <a:bodyPr/>
        <a:lstStyle/>
        <a:p>
          <a:endParaRPr lang="zh-TW" altLang="en-US"/>
        </a:p>
      </dgm:t>
    </dgm:pt>
    <dgm:pt modelId="{1D0AC498-6A00-4C55-ACC7-41510D134EE7}">
      <dgm:prSet phldrT="[文字]" phldr="0"/>
      <dgm:spPr/>
      <dgm:t>
        <a:bodyPr/>
        <a:lstStyle/>
        <a:p>
          <a:r>
            <a:rPr lang="zh-TW" altLang="en-US">
              <a:latin typeface="Walbaum Display Light"/>
            </a:rPr>
            <a:t>0.79</a:t>
          </a:r>
          <a:endParaRPr lang="zh-TW" altLang="en-US"/>
        </a:p>
      </dgm:t>
    </dgm:pt>
    <dgm:pt modelId="{45455690-3E56-4C9B-9D2A-E520A0F0ED4A}" type="parTrans" cxnId="{CE8111D2-048A-434A-891D-B22EF1D78E0A}">
      <dgm:prSet/>
      <dgm:spPr/>
      <dgm:t>
        <a:bodyPr/>
        <a:lstStyle/>
        <a:p>
          <a:endParaRPr lang="zh-TW" altLang="en-US"/>
        </a:p>
      </dgm:t>
    </dgm:pt>
    <dgm:pt modelId="{9C1D6230-32FA-4A5D-8DB1-909CA54408CF}" type="sibTrans" cxnId="{CE8111D2-048A-434A-891D-B22EF1D78E0A}">
      <dgm:prSet/>
      <dgm:spPr/>
      <dgm:t>
        <a:bodyPr/>
        <a:lstStyle/>
        <a:p>
          <a:endParaRPr lang="zh-TW" altLang="en-US"/>
        </a:p>
      </dgm:t>
    </dgm:pt>
    <dgm:pt modelId="{D129D44B-B2E9-4DA5-9E3D-E0F386F22894}">
      <dgm:prSet phldr="0"/>
      <dgm:spPr/>
      <dgm:t>
        <a:bodyPr/>
        <a:lstStyle/>
        <a:p>
          <a:pPr rtl="0"/>
          <a:r>
            <a:rPr lang="zh-TW" altLang="en-US">
              <a:latin typeface="Walbaum Display Light"/>
            </a:rPr>
            <a:t>Add Bagging to decision tree</a:t>
          </a:r>
        </a:p>
      </dgm:t>
    </dgm:pt>
    <dgm:pt modelId="{E3B59D19-9AC3-443B-97DD-74D4EFB9E0CE}" type="parTrans" cxnId="{1F34AC05-BD26-4371-874F-8420F57E0B52}">
      <dgm:prSet/>
      <dgm:spPr/>
    </dgm:pt>
    <dgm:pt modelId="{0FBAD0B0-041D-442D-947C-CF7E0BF6B574}" type="sibTrans" cxnId="{1F34AC05-BD26-4371-874F-8420F57E0B52}">
      <dgm:prSet/>
      <dgm:spPr/>
      <dgm:t>
        <a:bodyPr/>
        <a:lstStyle/>
        <a:p>
          <a:endParaRPr lang="zh-TW" altLang="en-US"/>
        </a:p>
      </dgm:t>
    </dgm:pt>
    <dgm:pt modelId="{5DDE8D3D-CFF9-4761-8155-734474939D38}">
      <dgm:prSet phldr="0"/>
      <dgm:spPr/>
      <dgm:t>
        <a:bodyPr/>
        <a:lstStyle/>
        <a:p>
          <a:r>
            <a:rPr lang="zh-TW" altLang="en-US">
              <a:latin typeface="Walbaum Display Light"/>
            </a:rPr>
            <a:t>0.81</a:t>
          </a:r>
          <a:endParaRPr lang="zh-TW" altLang="en-US"/>
        </a:p>
      </dgm:t>
    </dgm:pt>
    <dgm:pt modelId="{F2620758-C358-44A1-B163-D7383587DF33}" type="parTrans" cxnId="{F04E4F4E-B41B-48D7-9FCA-D47EF857246F}">
      <dgm:prSet/>
      <dgm:spPr/>
    </dgm:pt>
    <dgm:pt modelId="{1D025208-A571-42C3-BEE6-294D2CAC3DD1}" type="sibTrans" cxnId="{F04E4F4E-B41B-48D7-9FCA-D47EF857246F}">
      <dgm:prSet/>
      <dgm:spPr/>
      <dgm:t>
        <a:bodyPr/>
        <a:lstStyle/>
        <a:p>
          <a:endParaRPr lang="zh-TW" altLang="en-US"/>
        </a:p>
      </dgm:t>
    </dgm:pt>
    <dgm:pt modelId="{A86948D1-4252-44D3-93E0-96AAA9F2FC88}" type="pres">
      <dgm:prSet presAssocID="{F3D8631D-A156-42B1-B311-F22CC56303D5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F77C95F0-CD0D-4140-A8E4-CD3C158CC7E8}" type="pres">
      <dgm:prSet presAssocID="{4862EB80-BFCB-42D9-BAA0-38001CB86336}" presName="root" presStyleCnt="0"/>
      <dgm:spPr/>
    </dgm:pt>
    <dgm:pt modelId="{DA70CC51-1978-499C-868E-A75B99441AE7}" type="pres">
      <dgm:prSet presAssocID="{4862EB80-BFCB-42D9-BAA0-38001CB86336}" presName="rootComposite" presStyleCnt="0"/>
      <dgm:spPr/>
    </dgm:pt>
    <dgm:pt modelId="{C8FA9FD8-2A11-4414-A329-B7712AD26D8B}" type="pres">
      <dgm:prSet presAssocID="{4862EB80-BFCB-42D9-BAA0-38001CB86336}" presName="rootText" presStyleLbl="node1" presStyleIdx="0" presStyleCnt="4"/>
      <dgm:spPr/>
    </dgm:pt>
    <dgm:pt modelId="{7FE2D686-86A7-4735-9ACE-6F263CCA448E}" type="pres">
      <dgm:prSet presAssocID="{4862EB80-BFCB-42D9-BAA0-38001CB86336}" presName="rootConnector" presStyleLbl="node1" presStyleIdx="0" presStyleCnt="4"/>
      <dgm:spPr/>
    </dgm:pt>
    <dgm:pt modelId="{FFE5CAE0-9E14-4FE7-9086-6A667047D933}" type="pres">
      <dgm:prSet presAssocID="{4862EB80-BFCB-42D9-BAA0-38001CB86336}" presName="childShape" presStyleCnt="0"/>
      <dgm:spPr/>
    </dgm:pt>
    <dgm:pt modelId="{965D5E6F-3FBD-457E-BD9D-A8D6926987B4}" type="pres">
      <dgm:prSet presAssocID="{D7B98AB2-3308-4AE4-9D09-467CBDC83AA0}" presName="Name13" presStyleLbl="parChTrans1D2" presStyleIdx="0" presStyleCnt="4"/>
      <dgm:spPr/>
    </dgm:pt>
    <dgm:pt modelId="{898E4AF7-7916-49C0-9D28-334B18106F6A}" type="pres">
      <dgm:prSet presAssocID="{894913C5-94DE-4855-B6EE-5CD3EF670F8A}" presName="childText" presStyleLbl="bgAcc1" presStyleIdx="0" presStyleCnt="4">
        <dgm:presLayoutVars>
          <dgm:bulletEnabled val="1"/>
        </dgm:presLayoutVars>
      </dgm:prSet>
      <dgm:spPr/>
    </dgm:pt>
    <dgm:pt modelId="{F2656A8A-89D0-402C-8B3E-1F81BD49481E}" type="pres">
      <dgm:prSet presAssocID="{04057FF3-11F0-478E-8DCE-B4D09CB40EF8}" presName="root" presStyleCnt="0"/>
      <dgm:spPr/>
    </dgm:pt>
    <dgm:pt modelId="{2F0CCFBE-A7D7-4D2D-B9AA-26E788E69268}" type="pres">
      <dgm:prSet presAssocID="{04057FF3-11F0-478E-8DCE-B4D09CB40EF8}" presName="rootComposite" presStyleCnt="0"/>
      <dgm:spPr/>
    </dgm:pt>
    <dgm:pt modelId="{0CCC576F-2CCF-4F94-AE61-D16601E28B53}" type="pres">
      <dgm:prSet presAssocID="{04057FF3-11F0-478E-8DCE-B4D09CB40EF8}" presName="rootText" presStyleLbl="node1" presStyleIdx="1" presStyleCnt="4"/>
      <dgm:spPr/>
    </dgm:pt>
    <dgm:pt modelId="{9EB15F31-829D-4093-90F2-04E769F0914A}" type="pres">
      <dgm:prSet presAssocID="{04057FF3-11F0-478E-8DCE-B4D09CB40EF8}" presName="rootConnector" presStyleLbl="node1" presStyleIdx="1" presStyleCnt="4"/>
      <dgm:spPr/>
    </dgm:pt>
    <dgm:pt modelId="{EE4CD3C9-90CB-47AD-B77F-84E9CD700A47}" type="pres">
      <dgm:prSet presAssocID="{04057FF3-11F0-478E-8DCE-B4D09CB40EF8}" presName="childShape" presStyleCnt="0"/>
      <dgm:spPr/>
    </dgm:pt>
    <dgm:pt modelId="{B4888CF4-792C-45B9-AD6B-80994DB60560}" type="pres">
      <dgm:prSet presAssocID="{1862FC48-82ED-4264-B3BC-CA1A44B356B7}" presName="Name13" presStyleLbl="parChTrans1D2" presStyleIdx="1" presStyleCnt="4"/>
      <dgm:spPr/>
    </dgm:pt>
    <dgm:pt modelId="{EB0360F8-353C-4F34-AD8A-1D9E77B28533}" type="pres">
      <dgm:prSet presAssocID="{A6F361B2-8ABA-4B47-9616-676DE3E20A4B}" presName="childText" presStyleLbl="bgAcc1" presStyleIdx="1" presStyleCnt="4">
        <dgm:presLayoutVars>
          <dgm:bulletEnabled val="1"/>
        </dgm:presLayoutVars>
      </dgm:prSet>
      <dgm:spPr/>
    </dgm:pt>
    <dgm:pt modelId="{AB4B4BCE-E7EA-4352-95B1-F5451B0B46C7}" type="pres">
      <dgm:prSet presAssocID="{6772409E-252A-4C90-8520-7078112C1EEE}" presName="root" presStyleCnt="0"/>
      <dgm:spPr/>
    </dgm:pt>
    <dgm:pt modelId="{33BC0A47-AE44-4D91-AA9D-594397D6EABD}" type="pres">
      <dgm:prSet presAssocID="{6772409E-252A-4C90-8520-7078112C1EEE}" presName="rootComposite" presStyleCnt="0"/>
      <dgm:spPr/>
    </dgm:pt>
    <dgm:pt modelId="{4842CBBB-6146-4953-AEE1-8DA2FEC1016F}" type="pres">
      <dgm:prSet presAssocID="{6772409E-252A-4C90-8520-7078112C1EEE}" presName="rootText" presStyleLbl="node1" presStyleIdx="2" presStyleCnt="4"/>
      <dgm:spPr/>
    </dgm:pt>
    <dgm:pt modelId="{61546785-36B5-499D-9726-16ACAE76A1DE}" type="pres">
      <dgm:prSet presAssocID="{6772409E-252A-4C90-8520-7078112C1EEE}" presName="rootConnector" presStyleLbl="node1" presStyleIdx="2" presStyleCnt="4"/>
      <dgm:spPr/>
    </dgm:pt>
    <dgm:pt modelId="{B1579815-E42F-456F-9322-FB9C99549F2C}" type="pres">
      <dgm:prSet presAssocID="{6772409E-252A-4C90-8520-7078112C1EEE}" presName="childShape" presStyleCnt="0"/>
      <dgm:spPr/>
    </dgm:pt>
    <dgm:pt modelId="{8A9546EE-40FA-48EA-A79B-3377713993F9}" type="pres">
      <dgm:prSet presAssocID="{45455690-3E56-4C9B-9D2A-E520A0F0ED4A}" presName="Name13" presStyleLbl="parChTrans1D2" presStyleIdx="2" presStyleCnt="4"/>
      <dgm:spPr/>
    </dgm:pt>
    <dgm:pt modelId="{1B25DEDB-5C86-45F9-B7C1-BD203DB59655}" type="pres">
      <dgm:prSet presAssocID="{1D0AC498-6A00-4C55-ACC7-41510D134EE7}" presName="childText" presStyleLbl="bgAcc1" presStyleIdx="2" presStyleCnt="4">
        <dgm:presLayoutVars>
          <dgm:bulletEnabled val="1"/>
        </dgm:presLayoutVars>
      </dgm:prSet>
      <dgm:spPr/>
    </dgm:pt>
    <dgm:pt modelId="{9EDEC4A9-3F3D-43CB-8BD2-CAFC1DD9673C}" type="pres">
      <dgm:prSet presAssocID="{D129D44B-B2E9-4DA5-9E3D-E0F386F22894}" presName="root" presStyleCnt="0"/>
      <dgm:spPr/>
    </dgm:pt>
    <dgm:pt modelId="{A3EBBB60-A550-4E2A-8A18-6AD6315D93A1}" type="pres">
      <dgm:prSet presAssocID="{D129D44B-B2E9-4DA5-9E3D-E0F386F22894}" presName="rootComposite" presStyleCnt="0"/>
      <dgm:spPr/>
    </dgm:pt>
    <dgm:pt modelId="{35FA6F37-63CB-4F9E-87A1-4F53AE2F5A45}" type="pres">
      <dgm:prSet presAssocID="{D129D44B-B2E9-4DA5-9E3D-E0F386F22894}" presName="rootText" presStyleLbl="node1" presStyleIdx="3" presStyleCnt="4"/>
      <dgm:spPr/>
    </dgm:pt>
    <dgm:pt modelId="{E41F5E6B-34A9-4F23-8361-40B75B558320}" type="pres">
      <dgm:prSet presAssocID="{D129D44B-B2E9-4DA5-9E3D-E0F386F22894}" presName="rootConnector" presStyleLbl="node1" presStyleIdx="3" presStyleCnt="4"/>
      <dgm:spPr/>
    </dgm:pt>
    <dgm:pt modelId="{5873DB05-D81B-4062-A18C-44BAF5235F55}" type="pres">
      <dgm:prSet presAssocID="{D129D44B-B2E9-4DA5-9E3D-E0F386F22894}" presName="childShape" presStyleCnt="0"/>
      <dgm:spPr/>
    </dgm:pt>
    <dgm:pt modelId="{A238FA68-98D7-4299-BFFD-23CCF5215067}" type="pres">
      <dgm:prSet presAssocID="{F2620758-C358-44A1-B163-D7383587DF33}" presName="Name13" presStyleLbl="parChTrans1D2" presStyleIdx="3" presStyleCnt="4"/>
      <dgm:spPr/>
    </dgm:pt>
    <dgm:pt modelId="{6C844BD1-11EA-4919-B80D-DAAA309832E5}" type="pres">
      <dgm:prSet presAssocID="{5DDE8D3D-CFF9-4761-8155-734474939D38}" presName="childText" presStyleLbl="bgAcc1" presStyleIdx="3" presStyleCnt="4">
        <dgm:presLayoutVars>
          <dgm:bulletEnabled val="1"/>
        </dgm:presLayoutVars>
      </dgm:prSet>
      <dgm:spPr/>
    </dgm:pt>
  </dgm:ptLst>
  <dgm:cxnLst>
    <dgm:cxn modelId="{1F34AC05-BD26-4371-874F-8420F57E0B52}" srcId="{F3D8631D-A156-42B1-B311-F22CC56303D5}" destId="{D129D44B-B2E9-4DA5-9E3D-E0F386F22894}" srcOrd="3" destOrd="0" parTransId="{E3B59D19-9AC3-443B-97DD-74D4EFB9E0CE}" sibTransId="{0FBAD0B0-041D-442D-947C-CF7E0BF6B574}"/>
    <dgm:cxn modelId="{84A94313-42E4-412B-B1B4-FC471F006D10}" srcId="{F3D8631D-A156-42B1-B311-F22CC56303D5}" destId="{4862EB80-BFCB-42D9-BAA0-38001CB86336}" srcOrd="0" destOrd="0" parTransId="{B345528D-FB8D-448D-9FE7-E1426486B2E4}" sibTransId="{92DD98F7-E4CC-49AD-9BDC-0475437F68E2}"/>
    <dgm:cxn modelId="{7449D519-EEEC-4D2D-8D92-F555777E66D3}" type="presOf" srcId="{4862EB80-BFCB-42D9-BAA0-38001CB86336}" destId="{7FE2D686-86A7-4735-9ACE-6F263CCA448E}" srcOrd="1" destOrd="0" presId="urn:microsoft.com/office/officeart/2005/8/layout/hierarchy3"/>
    <dgm:cxn modelId="{F1935E1A-0F5F-4A2A-88E7-CFA7A93FF331}" srcId="{F3D8631D-A156-42B1-B311-F22CC56303D5}" destId="{04057FF3-11F0-478E-8DCE-B4D09CB40EF8}" srcOrd="1" destOrd="0" parTransId="{F49C3767-E9F0-4184-A82B-53A0DA74F39A}" sibTransId="{BC2BEF10-C1F8-469E-839F-21CD9C4AE726}"/>
    <dgm:cxn modelId="{92A80D1F-4CE1-44A7-AE47-4C802A175DAF}" type="presOf" srcId="{04057FF3-11F0-478E-8DCE-B4D09CB40EF8}" destId="{0CCC576F-2CCF-4F94-AE61-D16601E28B53}" srcOrd="0" destOrd="0" presId="urn:microsoft.com/office/officeart/2005/8/layout/hierarchy3"/>
    <dgm:cxn modelId="{332EEC42-15E5-4FBE-BED8-98F37E5E21D5}" type="presOf" srcId="{45455690-3E56-4C9B-9D2A-E520A0F0ED4A}" destId="{8A9546EE-40FA-48EA-A79B-3377713993F9}" srcOrd="0" destOrd="0" presId="urn:microsoft.com/office/officeart/2005/8/layout/hierarchy3"/>
    <dgm:cxn modelId="{F04E4F4E-B41B-48D7-9FCA-D47EF857246F}" srcId="{D129D44B-B2E9-4DA5-9E3D-E0F386F22894}" destId="{5DDE8D3D-CFF9-4761-8155-734474939D38}" srcOrd="0" destOrd="0" parTransId="{F2620758-C358-44A1-B163-D7383587DF33}" sibTransId="{1D025208-A571-42C3-BEE6-294D2CAC3DD1}"/>
    <dgm:cxn modelId="{8E79D06E-56E6-4482-8028-ED3EE39378F2}" type="presOf" srcId="{D129D44B-B2E9-4DA5-9E3D-E0F386F22894}" destId="{E41F5E6B-34A9-4F23-8361-40B75B558320}" srcOrd="1" destOrd="0" presId="urn:microsoft.com/office/officeart/2005/8/layout/hierarchy3"/>
    <dgm:cxn modelId="{68B6BD50-4ACA-42E7-BC8D-DF48B62062A0}" type="presOf" srcId="{F2620758-C358-44A1-B163-D7383587DF33}" destId="{A238FA68-98D7-4299-BFFD-23CCF5215067}" srcOrd="0" destOrd="0" presId="urn:microsoft.com/office/officeart/2005/8/layout/hierarchy3"/>
    <dgm:cxn modelId="{EC7DD556-FDB6-47F6-B291-D51955DAE8BC}" type="presOf" srcId="{F3D8631D-A156-42B1-B311-F22CC56303D5}" destId="{A86948D1-4252-44D3-93E0-96AAA9F2FC88}" srcOrd="0" destOrd="0" presId="urn:microsoft.com/office/officeart/2005/8/layout/hierarchy3"/>
    <dgm:cxn modelId="{FCC4B979-386E-46A8-BADC-0E25CE89D274}" type="presOf" srcId="{894913C5-94DE-4855-B6EE-5CD3EF670F8A}" destId="{898E4AF7-7916-49C0-9D28-334B18106F6A}" srcOrd="0" destOrd="0" presId="urn:microsoft.com/office/officeart/2005/8/layout/hierarchy3"/>
    <dgm:cxn modelId="{9C9B857D-2C17-48A4-94D7-D8B97389C452}" srcId="{04057FF3-11F0-478E-8DCE-B4D09CB40EF8}" destId="{A6F361B2-8ABA-4B47-9616-676DE3E20A4B}" srcOrd="0" destOrd="0" parTransId="{1862FC48-82ED-4264-B3BC-CA1A44B356B7}" sibTransId="{B82AED48-3512-41D9-A5A1-510E3C9B764D}"/>
    <dgm:cxn modelId="{66F91D91-9D97-4D89-AFBD-882D39BB25D1}" type="presOf" srcId="{1862FC48-82ED-4264-B3BC-CA1A44B356B7}" destId="{B4888CF4-792C-45B9-AD6B-80994DB60560}" srcOrd="0" destOrd="0" presId="urn:microsoft.com/office/officeart/2005/8/layout/hierarchy3"/>
    <dgm:cxn modelId="{8395FF9A-D9A5-4CB9-9E54-F172B97AABF1}" type="presOf" srcId="{D7B98AB2-3308-4AE4-9D09-467CBDC83AA0}" destId="{965D5E6F-3FBD-457E-BD9D-A8D6926987B4}" srcOrd="0" destOrd="0" presId="urn:microsoft.com/office/officeart/2005/8/layout/hierarchy3"/>
    <dgm:cxn modelId="{9B7111AD-5684-4BA9-9574-B8E63C98AE12}" type="presOf" srcId="{D129D44B-B2E9-4DA5-9E3D-E0F386F22894}" destId="{35FA6F37-63CB-4F9E-87A1-4F53AE2F5A45}" srcOrd="0" destOrd="0" presId="urn:microsoft.com/office/officeart/2005/8/layout/hierarchy3"/>
    <dgm:cxn modelId="{9661CFB0-29B4-4922-A368-A2E02FECFF68}" type="presOf" srcId="{04057FF3-11F0-478E-8DCE-B4D09CB40EF8}" destId="{9EB15F31-829D-4093-90F2-04E769F0914A}" srcOrd="1" destOrd="0" presId="urn:microsoft.com/office/officeart/2005/8/layout/hierarchy3"/>
    <dgm:cxn modelId="{D15015B3-ADCE-463E-97D1-6239CA81C113}" type="presOf" srcId="{1D0AC498-6A00-4C55-ACC7-41510D134EE7}" destId="{1B25DEDB-5C86-45F9-B7C1-BD203DB59655}" srcOrd="0" destOrd="0" presId="urn:microsoft.com/office/officeart/2005/8/layout/hierarchy3"/>
    <dgm:cxn modelId="{623367B7-8471-4B70-9A17-93A8E7025A68}" type="presOf" srcId="{6772409E-252A-4C90-8520-7078112C1EEE}" destId="{4842CBBB-6146-4953-AEE1-8DA2FEC1016F}" srcOrd="0" destOrd="0" presId="urn:microsoft.com/office/officeart/2005/8/layout/hierarchy3"/>
    <dgm:cxn modelId="{1097D5BC-5250-4071-8BD5-575477580D24}" type="presOf" srcId="{5DDE8D3D-CFF9-4761-8155-734474939D38}" destId="{6C844BD1-11EA-4919-B80D-DAAA309832E5}" srcOrd="0" destOrd="0" presId="urn:microsoft.com/office/officeart/2005/8/layout/hierarchy3"/>
    <dgm:cxn modelId="{D3F196C6-26E2-494C-8FC2-3756554B1F7E}" type="presOf" srcId="{A6F361B2-8ABA-4B47-9616-676DE3E20A4B}" destId="{EB0360F8-353C-4F34-AD8A-1D9E77B28533}" srcOrd="0" destOrd="0" presId="urn:microsoft.com/office/officeart/2005/8/layout/hierarchy3"/>
    <dgm:cxn modelId="{513D90D1-9228-478A-9C34-E886D5B325DA}" type="presOf" srcId="{6772409E-252A-4C90-8520-7078112C1EEE}" destId="{61546785-36B5-499D-9726-16ACAE76A1DE}" srcOrd="1" destOrd="0" presId="urn:microsoft.com/office/officeart/2005/8/layout/hierarchy3"/>
    <dgm:cxn modelId="{CE8111D2-048A-434A-891D-B22EF1D78E0A}" srcId="{6772409E-252A-4C90-8520-7078112C1EEE}" destId="{1D0AC498-6A00-4C55-ACC7-41510D134EE7}" srcOrd="0" destOrd="0" parTransId="{45455690-3E56-4C9B-9D2A-E520A0F0ED4A}" sibTransId="{9C1D6230-32FA-4A5D-8DB1-909CA54408CF}"/>
    <dgm:cxn modelId="{630AFCD8-AC63-413C-85B0-501CB7A2E593}" srcId="{F3D8631D-A156-42B1-B311-F22CC56303D5}" destId="{6772409E-252A-4C90-8520-7078112C1EEE}" srcOrd="2" destOrd="0" parTransId="{A39786C7-CBDC-46D0-A90C-D6E6F34F3448}" sibTransId="{FF2F2338-4D97-4306-9A13-6CDA3F81694D}"/>
    <dgm:cxn modelId="{6A5254DB-5AD9-4649-B749-93F9051BD937}" type="presOf" srcId="{4862EB80-BFCB-42D9-BAA0-38001CB86336}" destId="{C8FA9FD8-2A11-4414-A329-B7712AD26D8B}" srcOrd="0" destOrd="0" presId="urn:microsoft.com/office/officeart/2005/8/layout/hierarchy3"/>
    <dgm:cxn modelId="{C7B736DF-B57F-403E-8E28-74B33F46AD59}" srcId="{4862EB80-BFCB-42D9-BAA0-38001CB86336}" destId="{894913C5-94DE-4855-B6EE-5CD3EF670F8A}" srcOrd="0" destOrd="0" parTransId="{D7B98AB2-3308-4AE4-9D09-467CBDC83AA0}" sibTransId="{DF2DF558-6778-47B9-A539-8E69CFC4AAB9}"/>
    <dgm:cxn modelId="{205745A2-7581-4405-91DC-8BA5611CDD7D}" type="presParOf" srcId="{A86948D1-4252-44D3-93E0-96AAA9F2FC88}" destId="{F77C95F0-CD0D-4140-A8E4-CD3C158CC7E8}" srcOrd="0" destOrd="0" presId="urn:microsoft.com/office/officeart/2005/8/layout/hierarchy3"/>
    <dgm:cxn modelId="{25268E5D-6AB6-42A6-BDFA-47095BB8F1AC}" type="presParOf" srcId="{F77C95F0-CD0D-4140-A8E4-CD3C158CC7E8}" destId="{DA70CC51-1978-499C-868E-A75B99441AE7}" srcOrd="0" destOrd="0" presId="urn:microsoft.com/office/officeart/2005/8/layout/hierarchy3"/>
    <dgm:cxn modelId="{BD0C8A57-FC00-44CC-98C5-B073B0CEF6AC}" type="presParOf" srcId="{DA70CC51-1978-499C-868E-A75B99441AE7}" destId="{C8FA9FD8-2A11-4414-A329-B7712AD26D8B}" srcOrd="0" destOrd="0" presId="urn:microsoft.com/office/officeart/2005/8/layout/hierarchy3"/>
    <dgm:cxn modelId="{0E65C374-7804-4367-B7A2-C83765EF37F3}" type="presParOf" srcId="{DA70CC51-1978-499C-868E-A75B99441AE7}" destId="{7FE2D686-86A7-4735-9ACE-6F263CCA448E}" srcOrd="1" destOrd="0" presId="urn:microsoft.com/office/officeart/2005/8/layout/hierarchy3"/>
    <dgm:cxn modelId="{63B867A8-4A57-4C2F-8A14-3738A16C1025}" type="presParOf" srcId="{F77C95F0-CD0D-4140-A8E4-CD3C158CC7E8}" destId="{FFE5CAE0-9E14-4FE7-9086-6A667047D933}" srcOrd="1" destOrd="0" presId="urn:microsoft.com/office/officeart/2005/8/layout/hierarchy3"/>
    <dgm:cxn modelId="{99C06386-A572-4720-81D9-21B35FE5E737}" type="presParOf" srcId="{FFE5CAE0-9E14-4FE7-9086-6A667047D933}" destId="{965D5E6F-3FBD-457E-BD9D-A8D6926987B4}" srcOrd="0" destOrd="0" presId="urn:microsoft.com/office/officeart/2005/8/layout/hierarchy3"/>
    <dgm:cxn modelId="{08EE863D-7D85-40B0-A8CC-632324A6CEC8}" type="presParOf" srcId="{FFE5CAE0-9E14-4FE7-9086-6A667047D933}" destId="{898E4AF7-7916-49C0-9D28-334B18106F6A}" srcOrd="1" destOrd="0" presId="urn:microsoft.com/office/officeart/2005/8/layout/hierarchy3"/>
    <dgm:cxn modelId="{B4C64BAA-7376-4760-9D83-0D9F5FA6999D}" type="presParOf" srcId="{A86948D1-4252-44D3-93E0-96AAA9F2FC88}" destId="{F2656A8A-89D0-402C-8B3E-1F81BD49481E}" srcOrd="1" destOrd="0" presId="urn:microsoft.com/office/officeart/2005/8/layout/hierarchy3"/>
    <dgm:cxn modelId="{75007F08-C7B9-4B07-AD63-CE30F985738B}" type="presParOf" srcId="{F2656A8A-89D0-402C-8B3E-1F81BD49481E}" destId="{2F0CCFBE-A7D7-4D2D-B9AA-26E788E69268}" srcOrd="0" destOrd="0" presId="urn:microsoft.com/office/officeart/2005/8/layout/hierarchy3"/>
    <dgm:cxn modelId="{03194B47-F37B-48D0-95DC-5AD713DC02A4}" type="presParOf" srcId="{2F0CCFBE-A7D7-4D2D-B9AA-26E788E69268}" destId="{0CCC576F-2CCF-4F94-AE61-D16601E28B53}" srcOrd="0" destOrd="0" presId="urn:microsoft.com/office/officeart/2005/8/layout/hierarchy3"/>
    <dgm:cxn modelId="{EA40CBBB-C969-46F3-AB47-BC2728425690}" type="presParOf" srcId="{2F0CCFBE-A7D7-4D2D-B9AA-26E788E69268}" destId="{9EB15F31-829D-4093-90F2-04E769F0914A}" srcOrd="1" destOrd="0" presId="urn:microsoft.com/office/officeart/2005/8/layout/hierarchy3"/>
    <dgm:cxn modelId="{FB9358AD-784D-4B0D-8FFF-F62896131318}" type="presParOf" srcId="{F2656A8A-89D0-402C-8B3E-1F81BD49481E}" destId="{EE4CD3C9-90CB-47AD-B77F-84E9CD700A47}" srcOrd="1" destOrd="0" presId="urn:microsoft.com/office/officeart/2005/8/layout/hierarchy3"/>
    <dgm:cxn modelId="{90CA6BA1-B6F6-4364-8F44-4108D081868E}" type="presParOf" srcId="{EE4CD3C9-90CB-47AD-B77F-84E9CD700A47}" destId="{B4888CF4-792C-45B9-AD6B-80994DB60560}" srcOrd="0" destOrd="0" presId="urn:microsoft.com/office/officeart/2005/8/layout/hierarchy3"/>
    <dgm:cxn modelId="{E40033F9-A34E-4608-8FA2-AD75042B179C}" type="presParOf" srcId="{EE4CD3C9-90CB-47AD-B77F-84E9CD700A47}" destId="{EB0360F8-353C-4F34-AD8A-1D9E77B28533}" srcOrd="1" destOrd="0" presId="urn:microsoft.com/office/officeart/2005/8/layout/hierarchy3"/>
    <dgm:cxn modelId="{9DDE5D5A-09EC-4EE2-BB74-5F9357F7D9D3}" type="presParOf" srcId="{A86948D1-4252-44D3-93E0-96AAA9F2FC88}" destId="{AB4B4BCE-E7EA-4352-95B1-F5451B0B46C7}" srcOrd="2" destOrd="0" presId="urn:microsoft.com/office/officeart/2005/8/layout/hierarchy3"/>
    <dgm:cxn modelId="{DBD7C495-5F1E-4A89-AC04-0D2220DE7E93}" type="presParOf" srcId="{AB4B4BCE-E7EA-4352-95B1-F5451B0B46C7}" destId="{33BC0A47-AE44-4D91-AA9D-594397D6EABD}" srcOrd="0" destOrd="0" presId="urn:microsoft.com/office/officeart/2005/8/layout/hierarchy3"/>
    <dgm:cxn modelId="{01F7A90B-41AF-447E-9D3A-3908ED92ED56}" type="presParOf" srcId="{33BC0A47-AE44-4D91-AA9D-594397D6EABD}" destId="{4842CBBB-6146-4953-AEE1-8DA2FEC1016F}" srcOrd="0" destOrd="0" presId="urn:microsoft.com/office/officeart/2005/8/layout/hierarchy3"/>
    <dgm:cxn modelId="{0E89F9BE-1069-4C1E-BBD0-B49A0FC9D9F0}" type="presParOf" srcId="{33BC0A47-AE44-4D91-AA9D-594397D6EABD}" destId="{61546785-36B5-499D-9726-16ACAE76A1DE}" srcOrd="1" destOrd="0" presId="urn:microsoft.com/office/officeart/2005/8/layout/hierarchy3"/>
    <dgm:cxn modelId="{43433941-86CF-48B3-B3B4-197CEAEC37DE}" type="presParOf" srcId="{AB4B4BCE-E7EA-4352-95B1-F5451B0B46C7}" destId="{B1579815-E42F-456F-9322-FB9C99549F2C}" srcOrd="1" destOrd="0" presId="urn:microsoft.com/office/officeart/2005/8/layout/hierarchy3"/>
    <dgm:cxn modelId="{D462232D-C733-4F35-BEC5-1B76824B77A5}" type="presParOf" srcId="{B1579815-E42F-456F-9322-FB9C99549F2C}" destId="{8A9546EE-40FA-48EA-A79B-3377713993F9}" srcOrd="0" destOrd="0" presId="urn:microsoft.com/office/officeart/2005/8/layout/hierarchy3"/>
    <dgm:cxn modelId="{EB10BEF2-DEB6-451B-A579-DE91799795DA}" type="presParOf" srcId="{B1579815-E42F-456F-9322-FB9C99549F2C}" destId="{1B25DEDB-5C86-45F9-B7C1-BD203DB59655}" srcOrd="1" destOrd="0" presId="urn:microsoft.com/office/officeart/2005/8/layout/hierarchy3"/>
    <dgm:cxn modelId="{C64432B4-BAF0-4EDA-951C-BA03C975E038}" type="presParOf" srcId="{A86948D1-4252-44D3-93E0-96AAA9F2FC88}" destId="{9EDEC4A9-3F3D-43CB-8BD2-CAFC1DD9673C}" srcOrd="3" destOrd="0" presId="urn:microsoft.com/office/officeart/2005/8/layout/hierarchy3"/>
    <dgm:cxn modelId="{798FC814-3BBE-4D21-820A-F46DCF85A98F}" type="presParOf" srcId="{9EDEC4A9-3F3D-43CB-8BD2-CAFC1DD9673C}" destId="{A3EBBB60-A550-4E2A-8A18-6AD6315D93A1}" srcOrd="0" destOrd="0" presId="urn:microsoft.com/office/officeart/2005/8/layout/hierarchy3"/>
    <dgm:cxn modelId="{96D6AA2E-2F35-4D04-A677-CD25F4E86AE0}" type="presParOf" srcId="{A3EBBB60-A550-4E2A-8A18-6AD6315D93A1}" destId="{35FA6F37-63CB-4F9E-87A1-4F53AE2F5A45}" srcOrd="0" destOrd="0" presId="urn:microsoft.com/office/officeart/2005/8/layout/hierarchy3"/>
    <dgm:cxn modelId="{2B92A43F-A724-4231-B8B2-BBF32564DADF}" type="presParOf" srcId="{A3EBBB60-A550-4E2A-8A18-6AD6315D93A1}" destId="{E41F5E6B-34A9-4F23-8361-40B75B558320}" srcOrd="1" destOrd="0" presId="urn:microsoft.com/office/officeart/2005/8/layout/hierarchy3"/>
    <dgm:cxn modelId="{611EB58D-4313-48A0-A646-078560DC30B1}" type="presParOf" srcId="{9EDEC4A9-3F3D-43CB-8BD2-CAFC1DD9673C}" destId="{5873DB05-D81B-4062-A18C-44BAF5235F55}" srcOrd="1" destOrd="0" presId="urn:microsoft.com/office/officeart/2005/8/layout/hierarchy3"/>
    <dgm:cxn modelId="{1B459C70-8647-477A-BC4A-C1DC47724170}" type="presParOf" srcId="{5873DB05-D81B-4062-A18C-44BAF5235F55}" destId="{A238FA68-98D7-4299-BFFD-23CCF5215067}" srcOrd="0" destOrd="0" presId="urn:microsoft.com/office/officeart/2005/8/layout/hierarchy3"/>
    <dgm:cxn modelId="{E835ADA3-CAA3-4FB0-865D-F7E3DF3F82D5}" type="presParOf" srcId="{5873DB05-D81B-4062-A18C-44BAF5235F55}" destId="{6C844BD1-11EA-4919-B80D-DAAA309832E5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FA9FD8-2A11-4414-A329-B7712AD26D8B}">
      <dsp:nvSpPr>
        <dsp:cNvPr id="0" name=""/>
        <dsp:cNvSpPr/>
      </dsp:nvSpPr>
      <dsp:spPr>
        <a:xfrm>
          <a:off x="1813" y="839507"/>
          <a:ext cx="2084709" cy="104235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27940" rIns="41910" bIns="27940" numCol="1" spcCol="1270" anchor="ctr" anchorCtr="0">
          <a:noAutofit/>
        </a:bodyPr>
        <a:lstStyle/>
        <a:p>
          <a:pPr marL="0" lvl="0" indent="0" algn="ctr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200" kern="1200">
              <a:latin typeface="Walbaum Display Light"/>
            </a:rPr>
            <a:t>Decision tree</a:t>
          </a:r>
          <a:endParaRPr lang="zh-TW" altLang="en-US" sz="2200" kern="1200"/>
        </a:p>
      </dsp:txBody>
      <dsp:txXfrm>
        <a:off x="32343" y="870037"/>
        <a:ext cx="2023649" cy="981294"/>
      </dsp:txXfrm>
    </dsp:sp>
    <dsp:sp modelId="{965D5E6F-3FBD-457E-BD9D-A8D6926987B4}">
      <dsp:nvSpPr>
        <dsp:cNvPr id="0" name=""/>
        <dsp:cNvSpPr/>
      </dsp:nvSpPr>
      <dsp:spPr>
        <a:xfrm>
          <a:off x="210284" y="1881862"/>
          <a:ext cx="208470" cy="78176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81766"/>
              </a:lnTo>
              <a:lnTo>
                <a:pt x="208470" y="78176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98E4AF7-7916-49C0-9D28-334B18106F6A}">
      <dsp:nvSpPr>
        <dsp:cNvPr id="0" name=""/>
        <dsp:cNvSpPr/>
      </dsp:nvSpPr>
      <dsp:spPr>
        <a:xfrm>
          <a:off x="418755" y="2142450"/>
          <a:ext cx="1667767" cy="104235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68580" rIns="102870" bIns="68580" numCol="1" spcCol="1270" anchor="ctr" anchorCtr="0">
          <a:noAutofit/>
        </a:bodyPr>
        <a:lstStyle/>
        <a:p>
          <a:pPr marL="0" lvl="0" indent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5400" kern="1200">
              <a:latin typeface="Walbaum Display Light"/>
            </a:rPr>
            <a:t>0.72</a:t>
          </a:r>
          <a:endParaRPr lang="zh-TW" altLang="en-US" sz="5400" kern="1200"/>
        </a:p>
      </dsp:txBody>
      <dsp:txXfrm>
        <a:off x="449285" y="2172980"/>
        <a:ext cx="1606707" cy="981294"/>
      </dsp:txXfrm>
    </dsp:sp>
    <dsp:sp modelId="{0CCC576F-2CCF-4F94-AE61-D16601E28B53}">
      <dsp:nvSpPr>
        <dsp:cNvPr id="0" name=""/>
        <dsp:cNvSpPr/>
      </dsp:nvSpPr>
      <dsp:spPr>
        <a:xfrm>
          <a:off x="2607701" y="839507"/>
          <a:ext cx="2084709" cy="104235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27940" rIns="41910" bIns="27940" numCol="1" spcCol="1270" anchor="ctr" anchorCtr="0">
          <a:noAutofit/>
        </a:bodyPr>
        <a:lstStyle/>
        <a:p>
          <a:pPr marL="0" lvl="0" indent="0" algn="ctr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200" kern="1200">
              <a:latin typeface="Walbaum Display Light"/>
            </a:rPr>
            <a:t>Decision tree with  best depth</a:t>
          </a:r>
          <a:endParaRPr lang="zh-TW" altLang="en-US" sz="2200" kern="1200"/>
        </a:p>
      </dsp:txBody>
      <dsp:txXfrm>
        <a:off x="2638231" y="870037"/>
        <a:ext cx="2023649" cy="981294"/>
      </dsp:txXfrm>
    </dsp:sp>
    <dsp:sp modelId="{B4888CF4-792C-45B9-AD6B-80994DB60560}">
      <dsp:nvSpPr>
        <dsp:cNvPr id="0" name=""/>
        <dsp:cNvSpPr/>
      </dsp:nvSpPr>
      <dsp:spPr>
        <a:xfrm>
          <a:off x="2816172" y="1881862"/>
          <a:ext cx="208470" cy="78176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81766"/>
              </a:lnTo>
              <a:lnTo>
                <a:pt x="208470" y="78176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B0360F8-353C-4F34-AD8A-1D9E77B28533}">
      <dsp:nvSpPr>
        <dsp:cNvPr id="0" name=""/>
        <dsp:cNvSpPr/>
      </dsp:nvSpPr>
      <dsp:spPr>
        <a:xfrm>
          <a:off x="3024643" y="2142450"/>
          <a:ext cx="1667767" cy="104235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68580" rIns="102870" bIns="68580" numCol="1" spcCol="1270" anchor="ctr" anchorCtr="0">
          <a:noAutofit/>
        </a:bodyPr>
        <a:lstStyle/>
        <a:p>
          <a:pPr marL="0" lvl="0" indent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5400" kern="1200">
              <a:latin typeface="Walbaum Display Light"/>
            </a:rPr>
            <a:t>0.78</a:t>
          </a:r>
          <a:endParaRPr lang="zh-TW" altLang="en-US" sz="5400" kern="1200"/>
        </a:p>
      </dsp:txBody>
      <dsp:txXfrm>
        <a:off x="3055173" y="2172980"/>
        <a:ext cx="1606707" cy="981294"/>
      </dsp:txXfrm>
    </dsp:sp>
    <dsp:sp modelId="{4842CBBB-6146-4953-AEE1-8DA2FEC1016F}">
      <dsp:nvSpPr>
        <dsp:cNvPr id="0" name=""/>
        <dsp:cNvSpPr/>
      </dsp:nvSpPr>
      <dsp:spPr>
        <a:xfrm>
          <a:off x="5213588" y="839507"/>
          <a:ext cx="2084709" cy="104235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27940" rIns="41910" bIns="27940" numCol="1" spcCol="1270" anchor="ctr" anchorCtr="0">
          <a:noAutofit/>
        </a:bodyPr>
        <a:lstStyle/>
        <a:p>
          <a:pPr marL="0" lvl="0" indent="0" algn="ctr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200" kern="1200">
              <a:latin typeface="Walbaum Display Light"/>
            </a:rPr>
            <a:t>Random forest</a:t>
          </a:r>
          <a:endParaRPr lang="zh-TW" altLang="en-US" sz="2200" kern="1200"/>
        </a:p>
      </dsp:txBody>
      <dsp:txXfrm>
        <a:off x="5244118" y="870037"/>
        <a:ext cx="2023649" cy="981294"/>
      </dsp:txXfrm>
    </dsp:sp>
    <dsp:sp modelId="{8A9546EE-40FA-48EA-A79B-3377713993F9}">
      <dsp:nvSpPr>
        <dsp:cNvPr id="0" name=""/>
        <dsp:cNvSpPr/>
      </dsp:nvSpPr>
      <dsp:spPr>
        <a:xfrm>
          <a:off x="5422059" y="1881862"/>
          <a:ext cx="208470" cy="78176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81766"/>
              </a:lnTo>
              <a:lnTo>
                <a:pt x="208470" y="78176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B25DEDB-5C86-45F9-B7C1-BD203DB59655}">
      <dsp:nvSpPr>
        <dsp:cNvPr id="0" name=""/>
        <dsp:cNvSpPr/>
      </dsp:nvSpPr>
      <dsp:spPr>
        <a:xfrm>
          <a:off x="5630530" y="2142450"/>
          <a:ext cx="1667767" cy="104235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68580" rIns="102870" bIns="68580" numCol="1" spcCol="1270" anchor="ctr" anchorCtr="0">
          <a:noAutofit/>
        </a:bodyPr>
        <a:lstStyle/>
        <a:p>
          <a:pPr marL="0" lvl="0" indent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5400" kern="1200">
              <a:latin typeface="Walbaum Display Light"/>
            </a:rPr>
            <a:t>0.79</a:t>
          </a:r>
          <a:endParaRPr lang="zh-TW" altLang="en-US" sz="5400" kern="1200"/>
        </a:p>
      </dsp:txBody>
      <dsp:txXfrm>
        <a:off x="5661060" y="2172980"/>
        <a:ext cx="1606707" cy="981294"/>
      </dsp:txXfrm>
    </dsp:sp>
    <dsp:sp modelId="{35FA6F37-63CB-4F9E-87A1-4F53AE2F5A45}">
      <dsp:nvSpPr>
        <dsp:cNvPr id="0" name=""/>
        <dsp:cNvSpPr/>
      </dsp:nvSpPr>
      <dsp:spPr>
        <a:xfrm>
          <a:off x="7819476" y="839507"/>
          <a:ext cx="2084709" cy="104235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27940" rIns="41910" bIns="27940" numCol="1" spcCol="1270" anchor="ctr" anchorCtr="0">
          <a:noAutofit/>
        </a:bodyPr>
        <a:lstStyle/>
        <a:p>
          <a:pPr marL="0" lvl="0" indent="0" algn="ctr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200" kern="1200">
              <a:latin typeface="Walbaum Display Light"/>
            </a:rPr>
            <a:t>Add Bagging to decision tree</a:t>
          </a:r>
        </a:p>
      </dsp:txBody>
      <dsp:txXfrm>
        <a:off x="7850006" y="870037"/>
        <a:ext cx="2023649" cy="981294"/>
      </dsp:txXfrm>
    </dsp:sp>
    <dsp:sp modelId="{A238FA68-98D7-4299-BFFD-23CCF5215067}">
      <dsp:nvSpPr>
        <dsp:cNvPr id="0" name=""/>
        <dsp:cNvSpPr/>
      </dsp:nvSpPr>
      <dsp:spPr>
        <a:xfrm>
          <a:off x="8027947" y="1881862"/>
          <a:ext cx="208470" cy="78176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81766"/>
              </a:lnTo>
              <a:lnTo>
                <a:pt x="208470" y="78176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C844BD1-11EA-4919-B80D-DAAA309832E5}">
      <dsp:nvSpPr>
        <dsp:cNvPr id="0" name=""/>
        <dsp:cNvSpPr/>
      </dsp:nvSpPr>
      <dsp:spPr>
        <a:xfrm>
          <a:off x="8236418" y="2142450"/>
          <a:ext cx="1667767" cy="104235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68580" rIns="102870" bIns="68580" numCol="1" spcCol="1270" anchor="ctr" anchorCtr="0">
          <a:noAutofit/>
        </a:bodyPr>
        <a:lstStyle/>
        <a:p>
          <a:pPr marL="0" lvl="0" indent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5400" kern="1200">
              <a:latin typeface="Walbaum Display Light"/>
            </a:rPr>
            <a:t>0.81</a:t>
          </a:r>
          <a:endParaRPr lang="zh-TW" altLang="en-US" sz="5400" kern="1200"/>
        </a:p>
      </dsp:txBody>
      <dsp:txXfrm>
        <a:off x="8266948" y="2172980"/>
        <a:ext cx="1606707" cy="98129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BB0DB3-A8FF-4ABB-9E2E-D960422260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025308"/>
          </a:xfrm>
        </p:spPr>
        <p:txBody>
          <a:bodyPr anchor="b">
            <a:normAutofit/>
          </a:bodyPr>
          <a:lstStyle>
            <a:lvl1pPr algn="ctr">
              <a:defRPr sz="6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EE0618-75D7-410F-859C-CDF53BC53E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86729"/>
            <a:ext cx="9144000" cy="1135529"/>
          </a:xfr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1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237F11-76DB-4DD9-9747-3F38D05BA0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4/5/2023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59F581-81B0-44B3-ABA5-A25CA4BAE4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10D591-ADCF-4300-8282-72AE357F3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0456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E5C77-55F8-4677-A96C-E6D3F5545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A064EF-ADDA-4943-8F87-A7469D7997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B0D493-D1E7-4358-95E9-B5B80A49E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4/5/2023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E98326-3276-4B9E-960F-10C6677BFA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4C3AC2-288D-4FEE-BF80-0EAEDDFAB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3238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3333C6A-5417-40BD-BF7A-9405832237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43BCB45-B343-46F6-9718-AA0D68CED1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BDA2A4-FD34-4E17-908F-4367B1E644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4/5/2023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87AE3-776D-451D-AA52-C06B747248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A0C4D5-BE1E-4D6A-9196-E0F9E42B2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5512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75558-A264-444E-829B-51AAE6B4B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8D9373-37D1-4135-8D34-755E139F79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5E4A6B-1966-4E57-9FB8-8B111E97B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4/5/2023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3FC3DD-F2BE-41FF-895B-00129AAB1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1F830C-8424-4FAF-A011-605AE1D14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7126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A1BE8-ECC1-4027-B16E-C7BECCA9D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46C7E1-471A-46AA-8068-98E68C0C20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7C9F8F-EC48-4D16-B4C6-023A7B607B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4/5/2023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9FA5B3-F726-417B-932A-B93E0C8F5A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7D21F1-1A24-43EA-AB09-3024C491E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2213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16569-B648-4D50-BEB8-E8DAE24D6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0831B3-A1FD-470C-BEEE-4CFB441502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24493"/>
            <a:ext cx="5181600" cy="42524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F34A17-C244-438C-9AE3-FB9B3CE3BD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24493"/>
            <a:ext cx="5181600" cy="42524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CFA3AA-3FC1-4B98-8F99-1726F1AC0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4/5/2023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E10883-BACC-41A1-9067-ECFDB937D7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7660A2-13C9-4432-A6EB-A4FF3D78F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1976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7C843-C993-4E9C-80DD-3620816E5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91A8E3-B066-4511-9C6E-A3435B64DD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734325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E86B63-4102-4802-94D7-F138F80F3E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58237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924765-08A7-4A60-86DC-DC420F60BB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734325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4AA2795-EFB6-4000-8F25-FBB62646C0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58237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C942CFB-FE12-494A-9C41-3CB90F07BD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4/5/2023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C3A07E3-59E1-4EBD-9687-4B6ABE96A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CF7BB23-7539-4674-8B66-ACEFF9468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9164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841DB-C73C-4968-B434-A6AA14DAF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8152BF-92C7-4BF5-A9DB-16A0BF0F5F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4/5/2023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289DB7-F492-4037-A439-D70F7E556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FA96F1-8B8A-4E83-B3C2-E10DE522A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058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8031033-9688-463F-9614-47F2F5BC6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4/5/2023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5B8DB2-C14B-45AC-ACAF-8702DF59C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01DA57-8D4E-4075-9460-4F03DF8AA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126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CBE2C-9DAA-489D-AC88-15CBBA8A9B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E124BE-E494-445A-A4FB-A2A8F28F0C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2446DE-9A32-4774-9F7C-86678CA90E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00115D-61B3-46D0-B4D3-30C374B52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4/5/2023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3C2AFC-D0F8-469F-B1E0-123C2E066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B9BCDA-9EF7-4531-8021-AF7B30751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9754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AE558-F89F-4688-94E5-77F37D49F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BCD35AF-8CA2-49BB-BAE9-F29A0186EC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5CAA98-55BD-4118-A8AF-D603060784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BFF4C5-82A8-4AD8-B7E2-2882F65768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4/5/2023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60B401-B64F-417B-8AD6-581A22E5E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24BD4C-7149-44BF-8150-F72CAA95A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82269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436E0F2-A64B-471E-93C0-8DFE08CC57C8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C1E3AB1-2A8C-4607-9FAE-D8BDB280FE1A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6D66059-832F-40B6-A35F-F56C8F38A1E7}"/>
              </a:ext>
            </a:extLst>
          </p:cNvPr>
          <p:cNvCxnSpPr>
            <a:cxnSpLocks/>
          </p:cNvCxnSpPr>
          <p:nvPr/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515E2ED-7EA9-448D-83FA-54C3DF9723BD}"/>
              </a:ext>
            </a:extLst>
          </p:cNvPr>
          <p:cNvCxnSpPr>
            <a:cxnSpLocks/>
          </p:cNvCxnSpPr>
          <p:nvPr/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0595356-EABD-4767-AC9D-EA21FF115EC0}"/>
              </a:ext>
            </a:extLst>
          </p:cNvPr>
          <p:cNvCxnSpPr>
            <a:cxnSpLocks/>
          </p:cNvCxnSpPr>
          <p:nvPr/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8CD9F06-9628-469C-B788-A894E3E08281}"/>
              </a:ext>
            </a:extLst>
          </p:cNvPr>
          <p:cNvCxnSpPr>
            <a:cxnSpLocks/>
          </p:cNvCxnSpPr>
          <p:nvPr/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550A431-0B61-421B-B4B7-24C0CFF0F938}"/>
              </a:ext>
            </a:extLst>
          </p:cNvPr>
          <p:cNvCxnSpPr>
            <a:cxnSpLocks/>
          </p:cNvCxnSpPr>
          <p:nvPr/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75B94C5-D205-4339-B029-5D0FD2E5F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533401"/>
            <a:ext cx="9906000" cy="13821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96DC5C-BD34-4CE4-8AA7-A6A4B9516F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3000" y="2009554"/>
            <a:ext cx="9906000" cy="4024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F192A7-D622-449D-9FC2-48FDE4D690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37102" y="6398878"/>
            <a:ext cx="419390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100">
                <a:solidFill>
                  <a:schemeClr val="tx2"/>
                </a:solidFill>
                <a:latin typeface="+mn-lt"/>
              </a:defRPr>
            </a:lvl1pPr>
          </a:lstStyle>
          <a:p>
            <a:fld id="{11EAACC7-3B3F-47D1-959A-EF58926E955E}" type="datetimeFigureOut">
              <a:rPr lang="en-US" smtClean="0"/>
              <a:t>4/5/2023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35B93C-2BE9-4847-BFE5-D3CBCC6E94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4429" y="6398878"/>
            <a:ext cx="4497315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 b="1" spc="30" baseline="0">
                <a:solidFill>
                  <a:schemeClr val="tx2"/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70A99-395E-4F22-8AAB-6C7EE743D7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2477" y="6398878"/>
            <a:ext cx="470887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100">
                <a:solidFill>
                  <a:schemeClr val="tx2"/>
                </a:solidFill>
                <a:latin typeface="+mn-lt"/>
              </a:defRPr>
            </a:lvl1pPr>
          </a:lstStyle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5429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i="1" kern="1200" cap="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SzPct val="80000"/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2950D9A-4705-4314-961A-4F88B2CE41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13969F2-ED52-4E5C-B3FC-01E01B8B9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2"/>
            <a:ext cx="12192000" cy="685734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871870" y="749595"/>
            <a:ext cx="5645888" cy="2922436"/>
          </a:xfrm>
        </p:spPr>
        <p:txBody>
          <a:bodyPr anchor="t">
            <a:normAutofit fontScale="90000"/>
          </a:bodyPr>
          <a:lstStyle/>
          <a:p>
            <a:pPr algn="l"/>
            <a:r>
              <a:rPr lang="zh-TW" altLang="en-US">
                <a:ea typeface="新細明體"/>
                <a:cs typeface="Calibri Light"/>
              </a:rPr>
              <a:t>Data mining</a:t>
            </a:r>
            <a:br>
              <a:rPr lang="zh-TW" altLang="en-US">
                <a:ea typeface="新細明體"/>
                <a:cs typeface="Calibri Light"/>
              </a:rPr>
            </a:br>
            <a:r>
              <a:rPr lang="zh-TW" altLang="en-US">
                <a:ea typeface="新細明體"/>
                <a:cs typeface="Calibri Light"/>
              </a:rPr>
              <a:t>midterm report</a:t>
            </a:r>
            <a:br>
              <a:rPr lang="zh-TW" altLang="en-US">
                <a:ea typeface="新細明體"/>
                <a:cs typeface="Calibri Light"/>
              </a:rPr>
            </a:b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871870" y="4156940"/>
            <a:ext cx="4890977" cy="2063225"/>
          </a:xfrm>
        </p:spPr>
        <p:txBody>
          <a:bodyPr anchor="b">
            <a:normAutofit fontScale="92500" lnSpcReduction="10000"/>
          </a:bodyPr>
          <a:lstStyle/>
          <a:p>
            <a:pPr algn="l"/>
            <a:r>
              <a:rPr lang="zh-TW" altLang="en-US"/>
              <a:t>第五組</a:t>
            </a:r>
          </a:p>
          <a:p>
            <a:pPr algn="l"/>
            <a:r>
              <a:rPr lang="zh-TW" altLang="en-US"/>
              <a:t>B103040002 邱冉彤</a:t>
            </a:r>
            <a:endParaRPr lang="zh-TW"/>
          </a:p>
          <a:p>
            <a:pPr algn="l"/>
            <a:r>
              <a:rPr lang="zh-TW" altLang="en-US"/>
              <a:t>B103040014 陳姿吟</a:t>
            </a:r>
          </a:p>
          <a:p>
            <a:pPr algn="l"/>
            <a:r>
              <a:rPr lang="zh-TW" altLang="en-US"/>
              <a:t>B103040022 陳映安</a:t>
            </a:r>
          </a:p>
          <a:p>
            <a:pPr algn="l"/>
            <a:r>
              <a:rPr lang="zh-TW" altLang="en-US"/>
              <a:t>B103040049 葉瀞瓀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B461B9-E11F-2561-D065-743FF3E14D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651" r="21538" b="5"/>
          <a:stretch/>
        </p:blipFill>
        <p:spPr>
          <a:xfrm>
            <a:off x="5879804" y="-6350"/>
            <a:ext cx="6312196" cy="6874330"/>
          </a:xfrm>
          <a:custGeom>
            <a:avLst/>
            <a:gdLst/>
            <a:ahLst/>
            <a:cxnLst/>
            <a:rect l="l" t="t" r="r" b="b"/>
            <a:pathLst>
              <a:path w="6312196" h="6874330">
                <a:moveTo>
                  <a:pt x="2047193" y="0"/>
                </a:moveTo>
                <a:lnTo>
                  <a:pt x="6312196" y="0"/>
                </a:lnTo>
                <a:lnTo>
                  <a:pt x="6312196" y="6874330"/>
                </a:lnTo>
                <a:lnTo>
                  <a:pt x="0" y="6874330"/>
                </a:lnTo>
                <a:close/>
              </a:path>
            </a:pathLst>
          </a:cu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3AC671C-E66F-43C5-A66A-C477339DD2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634715" y="0"/>
            <a:ext cx="914401" cy="6857348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2129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6D5452-2ABB-FC06-B8A2-BAFDD5149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Decision tree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3281EE2-B09C-9FA9-2F70-3B58B9A8C4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995881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1775E6C-9FE7-4AE4-ABE7-2568D95DEA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F1D8699-067D-4768-9F87-3E302B3797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3"/>
            <a:ext cx="12192000" cy="20089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371AD6DD-6AB1-D5E7-3408-6163DFAF87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9552" y="584791"/>
            <a:ext cx="9932896" cy="1148665"/>
          </a:xfrm>
        </p:spPr>
        <p:txBody>
          <a:bodyPr>
            <a:normAutofit/>
          </a:bodyPr>
          <a:lstStyle/>
          <a:p>
            <a:r>
              <a:rPr lang="zh-TW" altLang="en-US"/>
              <a:t>原理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8A66062-E0FE-4EE7-9840-EC05B87AC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A364443-B44B-44C9-B8C4-AED23CB621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49745" y="0"/>
            <a:ext cx="340591" cy="2009553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3B4C179-2540-4304-9C9C-2AAAA53EFD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0" y="1313983"/>
            <a:ext cx="1769035" cy="69557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5950BAB-F521-4A52-A263-D105789771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1150" y="1185530"/>
            <a:ext cx="4860850" cy="824023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3087726-EFA7-48B6-8527-80902BB558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8968704" y="14436"/>
            <a:ext cx="2147217" cy="1995117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E972B62-9819-493C-A305-2C04A2D432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1594353" y="0"/>
            <a:ext cx="239059" cy="2009553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C291569-5BFB-6B59-9538-23BC4278BC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9552" y="2623302"/>
            <a:ext cx="9932896" cy="355366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決策樹會依據訓練資料以及決策樹演算法（評估決策樹混亂度）所訓練的規則對樣本進行預測。</a:t>
            </a:r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731077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4" descr="一張含有 文字 的圖片&#10;&#10;自動產生的描述">
            <a:extLst>
              <a:ext uri="{FF2B5EF4-FFF2-40B4-BE49-F238E27FC236}">
                <a16:creationId xmlns:a16="http://schemas.microsoft.com/office/drawing/2014/main" id="{86298CF7-2A71-4C11-88B3-B70D1BA2A0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44831" y="607874"/>
            <a:ext cx="6902339" cy="2216368"/>
          </a:xfrm>
        </p:spPr>
      </p:pic>
      <p:pic>
        <p:nvPicPr>
          <p:cNvPr id="5" name="圖片 5" descr="一張含有 圖表 的圖片&#10;&#10;自動產生的描述">
            <a:extLst>
              <a:ext uri="{FF2B5EF4-FFF2-40B4-BE49-F238E27FC236}">
                <a16:creationId xmlns:a16="http://schemas.microsoft.com/office/drawing/2014/main" id="{33C6C9F9-26ED-3C94-8D65-47D4EBDCA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2056" y="3678997"/>
            <a:ext cx="7118129" cy="2350935"/>
          </a:xfrm>
          <a:prstGeom prst="rect">
            <a:avLst/>
          </a:prstGeom>
        </p:spPr>
      </p:pic>
      <p:pic>
        <p:nvPicPr>
          <p:cNvPr id="6" name="圖片 6" descr="一張含有 文字 的圖片&#10;&#10;自動產生的描述">
            <a:extLst>
              <a:ext uri="{FF2B5EF4-FFF2-40B4-BE49-F238E27FC236}">
                <a16:creationId xmlns:a16="http://schemas.microsoft.com/office/drawing/2014/main" id="{040BD143-08FA-5CA5-7314-13981D9154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3814" y="3275934"/>
            <a:ext cx="3058510" cy="1606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987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4">
            <a:extLst>
              <a:ext uri="{FF2B5EF4-FFF2-40B4-BE49-F238E27FC236}">
                <a16:creationId xmlns:a16="http://schemas.microsoft.com/office/drawing/2014/main" id="{EF8B1ED8-2D56-A52A-9E6D-99801FF3E0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47647" y="4701162"/>
            <a:ext cx="6489482" cy="1281934"/>
          </a:xfrm>
        </p:spPr>
      </p:pic>
      <p:pic>
        <p:nvPicPr>
          <p:cNvPr id="5" name="圖片 5" descr="一張含有 圖表 的圖片&#10;&#10;自動產生的描述">
            <a:extLst>
              <a:ext uri="{FF2B5EF4-FFF2-40B4-BE49-F238E27FC236}">
                <a16:creationId xmlns:a16="http://schemas.microsoft.com/office/drawing/2014/main" id="{B43ACF31-B168-C336-C82B-741633923A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8267" y="442748"/>
            <a:ext cx="5239406" cy="3936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3636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4" descr="一張含有 文字 的圖片&#10;&#10;自動產生的描述">
            <a:extLst>
              <a:ext uri="{FF2B5EF4-FFF2-40B4-BE49-F238E27FC236}">
                <a16:creationId xmlns:a16="http://schemas.microsoft.com/office/drawing/2014/main" id="{7E79796C-0DA5-5C1B-8C34-899463AC56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84806" y="498693"/>
            <a:ext cx="4593494" cy="3039080"/>
          </a:xfrm>
        </p:spPr>
      </p:pic>
      <p:pic>
        <p:nvPicPr>
          <p:cNvPr id="5" name="圖片 5">
            <a:extLst>
              <a:ext uri="{FF2B5EF4-FFF2-40B4-BE49-F238E27FC236}">
                <a16:creationId xmlns:a16="http://schemas.microsoft.com/office/drawing/2014/main" id="{DDADFCA2-DD7B-BA08-A38F-0E20E6BC43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9986" y="2805787"/>
            <a:ext cx="4188372" cy="734045"/>
          </a:xfrm>
          <a:prstGeom prst="rect">
            <a:avLst/>
          </a:prstGeom>
        </p:spPr>
      </p:pic>
      <p:pic>
        <p:nvPicPr>
          <p:cNvPr id="7" name="圖片 7">
            <a:extLst>
              <a:ext uri="{FF2B5EF4-FFF2-40B4-BE49-F238E27FC236}">
                <a16:creationId xmlns:a16="http://schemas.microsoft.com/office/drawing/2014/main" id="{DD7C097F-C578-F7E9-D0B6-153085DD74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3848" y="3964688"/>
            <a:ext cx="8957441" cy="1897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3950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4" descr="一張含有 圖表 的圖片&#10;&#10;自動產生的描述">
            <a:extLst>
              <a:ext uri="{FF2B5EF4-FFF2-40B4-BE49-F238E27FC236}">
                <a16:creationId xmlns:a16="http://schemas.microsoft.com/office/drawing/2014/main" id="{1A9EEEEE-790E-D193-C90D-98C4463E83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12578" y="393589"/>
            <a:ext cx="5365899" cy="4024424"/>
          </a:xfrm>
        </p:spPr>
      </p:pic>
      <p:pic>
        <p:nvPicPr>
          <p:cNvPr id="5" name="圖片 5">
            <a:extLst>
              <a:ext uri="{FF2B5EF4-FFF2-40B4-BE49-F238E27FC236}">
                <a16:creationId xmlns:a16="http://schemas.microsoft.com/office/drawing/2014/main" id="{89E7B07F-978F-7861-EFF2-2229F41AE8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0871" y="4788670"/>
            <a:ext cx="6921062" cy="1195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6581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0C756DB-5105-E5CF-B7D1-46B514A20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Random forest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33BAF3E-4E0A-704F-02A7-3EDD482AFD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812003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DD16DE02-C2C8-477C-9FD7-70A983BDEA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13AF29F-D5EC-4489-BF8F-3B356C5972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3"/>
            <a:ext cx="12192000" cy="20089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60173A01-F891-430E-B39E-483E711B20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E0363E9-7CD0-497E-88D7-9401364903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478117" y="0"/>
            <a:ext cx="340591" cy="2009553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CCD4B14-FFCC-4CE5-BC9D-DF47AA1AD7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1150" y="1171094"/>
            <a:ext cx="4860850" cy="824023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5DED734-54E5-48ED-AEE6-165F24827C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8968704" y="0"/>
            <a:ext cx="2147217" cy="1995117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標題 1">
            <a:extLst>
              <a:ext uri="{FF2B5EF4-FFF2-40B4-BE49-F238E27FC236}">
                <a16:creationId xmlns:a16="http://schemas.microsoft.com/office/drawing/2014/main" id="{0CE8E075-C7A2-26F4-9913-1DAF215836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9553" y="584791"/>
            <a:ext cx="10064376" cy="1086847"/>
          </a:xfrm>
        </p:spPr>
        <p:txBody>
          <a:bodyPr>
            <a:normAutofit/>
          </a:bodyPr>
          <a:lstStyle/>
          <a:p>
            <a:r>
              <a:rPr lang="zh-TW" altLang="en-US"/>
              <a:t>原理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34222167-616B-448F-A79B-219A4FD3DD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1594353" y="0"/>
            <a:ext cx="239059" cy="2009553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F4F0BCC-E51E-1360-10EE-41DD5A109B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9554" y="2499694"/>
            <a:ext cx="5831833" cy="382490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  <a:buFont typeface="Arial,Sans-Serif" panose="020B0604020202020204" pitchFamily="34" charset="0"/>
            </a:pPr>
            <a:r>
              <a:rPr lang="zh-TW">
                <a:ea typeface="+mn-lt"/>
                <a:cs typeface="+mn-lt"/>
              </a:rPr>
              <a:t>結合多顆</a:t>
            </a:r>
            <a:r>
              <a:rPr lang="zh-TW" altLang="en-US">
                <a:ea typeface="+mn-lt"/>
                <a:cs typeface="+mn-lt"/>
              </a:rPr>
              <a:t>決策樹</a:t>
            </a:r>
            <a:r>
              <a:rPr lang="zh-TW">
                <a:ea typeface="+mn-lt"/>
                <a:cs typeface="+mn-lt"/>
              </a:rPr>
              <a:t>，並加入隨機分配的訓練資料，以大幅增進最終的運算結果。顧名思義就是由許多不同的決策樹所組成的一個學習器，其想法就是結合多個「弱學習器」來建構一個更強的模型：「強學習器」。</a:t>
            </a:r>
            <a:endParaRPr lang="en-US" altLang="zh-TW">
              <a:ea typeface="+mn-lt"/>
              <a:cs typeface="+mn-lt"/>
            </a:endParaRPr>
          </a:p>
          <a:p>
            <a:endParaRPr lang="zh-TW" altLang="en-US"/>
          </a:p>
        </p:txBody>
      </p:sp>
      <p:pic>
        <p:nvPicPr>
          <p:cNvPr id="4" name="圖片 4" descr="一張含有 圖表 的圖片&#10;&#10;自動產生的描述">
            <a:extLst>
              <a:ext uri="{FF2B5EF4-FFF2-40B4-BE49-F238E27FC236}">
                <a16:creationId xmlns:a16="http://schemas.microsoft.com/office/drawing/2014/main" id="{B85CD2C7-89F1-1068-4B34-74141ABA14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1974" y="3207454"/>
            <a:ext cx="4136627" cy="2368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6280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C0CAC84-81E6-2F1E-43CE-BCE62D8F7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ea typeface="+mj-lt"/>
                <a:cs typeface="+mj-lt"/>
              </a:rPr>
              <a:t>advantages          shortcoming</a:t>
            </a:r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D50FD2B-1FE1-D9F9-F95A-349E77047A1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50000"/>
              </a:lnSpc>
            </a:pPr>
            <a:r>
              <a:rPr lang="zh-TW">
                <a:ea typeface="+mn-lt"/>
                <a:cs typeface="+mn-lt"/>
              </a:rPr>
              <a:t>具有極好的準確率</a:t>
            </a:r>
            <a:endParaRPr lang="en-US" altLang="zh-TW">
              <a:ea typeface="+mn-lt"/>
              <a:cs typeface="+mn-lt"/>
            </a:endParaRPr>
          </a:p>
          <a:p>
            <a:pPr>
              <a:lnSpc>
                <a:spcPct val="150000"/>
              </a:lnSpc>
            </a:pPr>
            <a:r>
              <a:rPr lang="zh-TW">
                <a:ea typeface="+mn-lt"/>
                <a:cs typeface="+mn-lt"/>
              </a:rPr>
              <a:t>能夠有效運行在大數據集上</a:t>
            </a:r>
            <a:endParaRPr lang="en-US" altLang="zh-TW">
              <a:ea typeface="+mn-lt"/>
              <a:cs typeface="+mn-lt"/>
            </a:endParaRPr>
          </a:p>
          <a:p>
            <a:pPr>
              <a:lnSpc>
                <a:spcPct val="150000"/>
              </a:lnSpc>
            </a:pPr>
            <a:r>
              <a:rPr lang="zh-TW">
                <a:ea typeface="+mn-lt"/>
                <a:cs typeface="+mn-lt"/>
              </a:rPr>
              <a:t>能夠評估各個特徵的重要性而且不需要降維</a:t>
            </a:r>
            <a:endParaRPr lang="en-US" altLang="zh-TW">
              <a:ea typeface="+mn-lt"/>
              <a:cs typeface="+mn-lt"/>
            </a:endParaRPr>
          </a:p>
          <a:p>
            <a:endParaRPr lang="zh-TW" altLang="en-US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2D583A1C-2CAE-0707-7602-3EAF5C390A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82226" y="1984651"/>
            <a:ext cx="5181600" cy="425247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ts val="3000"/>
              </a:spcBef>
            </a:pPr>
            <a:r>
              <a:rPr lang="zh-TW" altLang="en-US"/>
              <a:t>在噪音較大的分類上可能過度擬合</a:t>
            </a:r>
          </a:p>
        </p:txBody>
      </p:sp>
    </p:spTree>
    <p:extLst>
      <p:ext uri="{BB962C8B-B14F-4D97-AF65-F5344CB8AC3E}">
        <p14:creationId xmlns:p14="http://schemas.microsoft.com/office/powerpoint/2010/main" val="34689712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7" descr="一張含有 圖表 的圖片&#10;&#10;自動產生的描述">
            <a:extLst>
              <a:ext uri="{FF2B5EF4-FFF2-40B4-BE49-F238E27FC236}">
                <a16:creationId xmlns:a16="http://schemas.microsoft.com/office/drawing/2014/main" id="{D730A41A-4785-CAFD-43C6-0F35E83DA5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160" y="3730603"/>
            <a:ext cx="6737129" cy="2195175"/>
          </a:xfrm>
          <a:prstGeom prst="rect">
            <a:avLst/>
          </a:prstGeom>
        </p:spPr>
      </p:pic>
      <p:pic>
        <p:nvPicPr>
          <p:cNvPr id="10" name="圖片 10" descr="一張含有 文字 的圖片&#10;&#10;自動產生的描述">
            <a:extLst>
              <a:ext uri="{FF2B5EF4-FFF2-40B4-BE49-F238E27FC236}">
                <a16:creationId xmlns:a16="http://schemas.microsoft.com/office/drawing/2014/main" id="{DF9B674B-4730-E958-7BC1-DD1F069CA4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78358" y="533153"/>
            <a:ext cx="5146457" cy="2746814"/>
          </a:xfrm>
        </p:spPr>
      </p:pic>
      <p:pic>
        <p:nvPicPr>
          <p:cNvPr id="11" name="圖片 11" descr="一張含有 文字 的圖片&#10;&#10;自動產生的描述">
            <a:extLst>
              <a:ext uri="{FF2B5EF4-FFF2-40B4-BE49-F238E27FC236}">
                <a16:creationId xmlns:a16="http://schemas.microsoft.com/office/drawing/2014/main" id="{E721573C-8D7F-7BE8-6B7E-C81EF39671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1779" y="2295908"/>
            <a:ext cx="4306613" cy="991806"/>
          </a:xfrm>
          <a:prstGeom prst="rect">
            <a:avLst/>
          </a:prstGeom>
        </p:spPr>
      </p:pic>
      <p:pic>
        <p:nvPicPr>
          <p:cNvPr id="12" name="圖片 12" descr="一張含有 圖表 的圖片&#10;&#10;自動產生的描述">
            <a:extLst>
              <a:ext uri="{FF2B5EF4-FFF2-40B4-BE49-F238E27FC236}">
                <a16:creationId xmlns:a16="http://schemas.microsoft.com/office/drawing/2014/main" id="{CE0ED4CF-27B3-4D3E-4206-C2DF38E593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3366" y="3595852"/>
            <a:ext cx="3965026" cy="2937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8284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0C756DB-5105-E5CF-B7D1-46B514A20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/>
              <a:t>K Nearest Neighbor</a:t>
            </a:r>
            <a:br>
              <a:rPr lang="zh-TW" altLang="en-US"/>
            </a:br>
            <a:r>
              <a:rPr lang="en-US" altLang="zh-TW"/>
              <a:t>(KNN)</a:t>
            </a:r>
            <a:endParaRPr lang="zh-TW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33BAF3E-4E0A-704F-02A7-3EDD482AFD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451936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0827A2A-A6C0-74E5-BC47-3BB8C43D6C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Bootstrap aggregating</a:t>
            </a:r>
            <a:br>
              <a:rPr lang="zh-TW" altLang="en-US"/>
            </a:br>
            <a:r>
              <a:rPr lang="zh-TW" altLang="en-US"/>
              <a:t>(bagging)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D2374B4-C8F4-0F57-6B27-07BA0CA23F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/>
              <a:t>用以提升 Decision Tree 的正確率</a:t>
            </a:r>
          </a:p>
        </p:txBody>
      </p:sp>
    </p:spTree>
    <p:extLst>
      <p:ext uri="{BB962C8B-B14F-4D97-AF65-F5344CB8AC3E}">
        <p14:creationId xmlns:p14="http://schemas.microsoft.com/office/powerpoint/2010/main" val="3242872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4" descr="一張含有 文字 的圖片&#10;&#10;自動產生的描述">
            <a:extLst>
              <a:ext uri="{FF2B5EF4-FFF2-40B4-BE49-F238E27FC236}">
                <a16:creationId xmlns:a16="http://schemas.microsoft.com/office/drawing/2014/main" id="{2CC62CFD-8616-47F8-A7F9-8C3A17D453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1791" y="608368"/>
            <a:ext cx="5553075" cy="1926350"/>
          </a:xfrm>
        </p:spPr>
      </p:pic>
      <p:pic>
        <p:nvPicPr>
          <p:cNvPr id="5" name="圖片 5" descr="一張含有 文字 的圖片&#10;&#10;自動產生的描述">
            <a:extLst>
              <a:ext uri="{FF2B5EF4-FFF2-40B4-BE49-F238E27FC236}">
                <a16:creationId xmlns:a16="http://schemas.microsoft.com/office/drawing/2014/main" id="{62D99068-EDC8-EDD7-D829-4A82E40E7A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0745" y="4334036"/>
            <a:ext cx="5291960" cy="607307"/>
          </a:xfrm>
          <a:prstGeom prst="rect">
            <a:avLst/>
          </a:prstGeom>
        </p:spPr>
      </p:pic>
      <p:pic>
        <p:nvPicPr>
          <p:cNvPr id="6" name="圖片 6" descr="一張含有 圖表 的圖片&#10;&#10;自動產生的描述">
            <a:extLst>
              <a:ext uri="{FF2B5EF4-FFF2-40B4-BE49-F238E27FC236}">
                <a16:creationId xmlns:a16="http://schemas.microsoft.com/office/drawing/2014/main" id="{CB76810F-1F52-D43F-8B34-4D37E8B8ED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9503" y="2768162"/>
            <a:ext cx="5016061" cy="3752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9958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C398E19-413A-ABCC-8DC3-36A714889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Comparison(accuracy)</a:t>
            </a:r>
          </a:p>
        </p:txBody>
      </p:sp>
      <p:graphicFrame>
        <p:nvGraphicFramePr>
          <p:cNvPr id="4" name="資料庫圖表 4">
            <a:extLst>
              <a:ext uri="{FF2B5EF4-FFF2-40B4-BE49-F238E27FC236}">
                <a16:creationId xmlns:a16="http://schemas.microsoft.com/office/drawing/2014/main" id="{7BBF048B-6F4D-F24A-0E91-DC3799200B14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143000" y="2009775"/>
          <a:ext cx="9906000" cy="40243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24657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CF2E2D0-ECB6-9AEB-4D7A-15EBB486A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533401"/>
            <a:ext cx="10234448" cy="1382156"/>
          </a:xfrm>
        </p:spPr>
        <p:txBody>
          <a:bodyPr>
            <a:normAutofit/>
          </a:bodyPr>
          <a:lstStyle/>
          <a:p>
            <a:r>
              <a:rPr lang="zh-TW" altLang="en-US" sz="4200"/>
              <a:t>Decision tree V.s. random forest</a:t>
            </a:r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483FF8F2-C860-ABC4-E324-E0F30170326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54145421"/>
              </p:ext>
            </p:extLst>
          </p:nvPr>
        </p:nvGraphicFramePr>
        <p:xfrm>
          <a:off x="1143000" y="2009775"/>
          <a:ext cx="9905999" cy="25993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2413">
                  <a:extLst>
                    <a:ext uri="{9D8B030D-6E8A-4147-A177-3AD203B41FA5}">
                      <a16:colId xmlns:a16="http://schemas.microsoft.com/office/drawing/2014/main" val="2967514917"/>
                    </a:ext>
                  </a:extLst>
                </a:gridCol>
                <a:gridCol w="4913586">
                  <a:extLst>
                    <a:ext uri="{9D8B030D-6E8A-4147-A177-3AD203B41FA5}">
                      <a16:colId xmlns:a16="http://schemas.microsoft.com/office/drawing/2014/main" val="3124975848"/>
                    </a:ext>
                  </a:extLst>
                </a:gridCol>
              </a:tblGrid>
              <a:tr h="771853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zh-TW" sz="2800" b="0" i="1" u="none" strike="noStrike" cap="all" noProof="0">
                          <a:latin typeface="Univers Condensed Light"/>
                        </a:rPr>
                        <a:t>Decision tree</a:t>
                      </a:r>
                      <a:endParaRPr lang="zh-TW" sz="2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zh-TW" sz="2800" b="0" i="1" u="none" strike="noStrike" cap="all" noProof="0">
                          <a:latin typeface="Univers Condensed Light"/>
                        </a:rPr>
                        <a:t>random forest</a:t>
                      </a:r>
                      <a:endParaRPr lang="zh-TW" sz="28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25214324"/>
                  </a:ext>
                </a:extLst>
              </a:tr>
              <a:tr h="913125">
                <a:tc>
                  <a:txBody>
                    <a:bodyPr/>
                    <a:lstStyle/>
                    <a:p>
                      <a:pPr lv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altLang="en-US" sz="1800" b="0" i="0" u="none" strike="noStrike" noProof="0">
                          <a:latin typeface="Univers Condensed Light"/>
                        </a:rPr>
                        <a:t>決策樹是用於確認過程的樹狀圖。樹的分枝代表可能的決定、反應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/>
                        <a:t>隨機森林是一種集成學習方法，</a:t>
                      </a:r>
                      <a:r>
                        <a:rPr lang="zh-TW" sz="1800" b="0" i="0" u="none" strike="noStrike" noProof="0">
                          <a:latin typeface="Univers Condensed Light"/>
                        </a:rPr>
                        <a:t>訓練時構建大量決策樹，</a:t>
                      </a:r>
                      <a:r>
                        <a:rPr lang="zh-TW" altLang="en-US" sz="1800" b="0" i="0" u="none" strike="noStrike" noProof="0">
                          <a:latin typeface="Univers Condensed Light"/>
                        </a:rPr>
                        <a:t>而</a:t>
                      </a:r>
                      <a:r>
                        <a:rPr lang="zh-TW" altLang="en-US" sz="1800" b="0" i="0" u="none" strike="noStrike" noProof="0"/>
                        <a:t>樹木的決定進行多數決後便是隨機森林的最終決定</a:t>
                      </a:r>
                      <a:endParaRPr lang="zh-TW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1559733"/>
                  </a:ext>
                </a:extLst>
              </a:tr>
              <a:tr h="913125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zh-TW" altLang="en-US"/>
                        <a:t>可能過度擬合，結果較不準確</a:t>
                      </a:r>
                      <a:endParaRPr lang="zh-TW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zh-TW" altLang="en-US"/>
                        <a:t>降低過擬合，增加結果正確性</a:t>
                      </a:r>
                      <a:endParaRPr lang="zh-TW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035271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738347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436E0F2-A64B-471E-93C0-8DFE08CC5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C1E3AB1-2A8C-4607-9FAE-D8BDB280F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6D66059-832F-40B6-A35F-F56C8F38A1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515E2ED-7EA9-448D-83FA-54C3DF972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0595356-EABD-4767-AC9D-EA21FF115E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8CD9F06-9628-469C-B788-A894E3E08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550A431-0B61-421B-B4B7-24C0CFF0F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3FA49195-69EB-4E39-A68A-C232E2D03E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A92F9DC-743D-47E7-A019-EE09540FB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32BE4880-16A6-2CFD-6DEE-21B80B2FF7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4560" y="858078"/>
            <a:ext cx="7802880" cy="323154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altLang="zh-TW" sz="6600"/>
              <a:t>Thank you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3280B82-CD55-43FD-92C4-F05E2A8D1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-17932" y="19556"/>
            <a:ext cx="8547253" cy="2322324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B0A4F542-D561-4AFB-8321-EB900BAF0A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-17931" y="0"/>
            <a:ext cx="1461005" cy="461772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4D9248B-0006-4BFE-8110-40C16E45C0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935720" y="3957320"/>
            <a:ext cx="3272713" cy="2900679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E593BB5-7AFA-4C8F-AECA-CE733B1FD0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393326" y="0"/>
            <a:ext cx="1332509" cy="6857999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F521483B-CE28-412B-9C71-9BE081E9D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6537960" y="0"/>
            <a:ext cx="5654039" cy="2206257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C9F4738-DD27-44BE-98C6-AB0B2296BD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1" y="5196840"/>
            <a:ext cx="5181599" cy="1641604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7806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23">
            <a:extLst>
              <a:ext uri="{FF2B5EF4-FFF2-40B4-BE49-F238E27FC236}">
                <a16:creationId xmlns:a16="http://schemas.microsoft.com/office/drawing/2014/main" id="{DD16DE02-C2C8-477C-9FD7-70A983BDEA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25">
            <a:extLst>
              <a:ext uri="{FF2B5EF4-FFF2-40B4-BE49-F238E27FC236}">
                <a16:creationId xmlns:a16="http://schemas.microsoft.com/office/drawing/2014/main" id="{D13AF29F-D5EC-4489-BF8F-3B356C5972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3"/>
            <a:ext cx="12192000" cy="20089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27">
            <a:extLst>
              <a:ext uri="{FF2B5EF4-FFF2-40B4-BE49-F238E27FC236}">
                <a16:creationId xmlns:a16="http://schemas.microsoft.com/office/drawing/2014/main" id="{60173A01-F891-430E-B39E-483E711B20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E0363E9-7CD0-497E-88D7-9401364903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478117" y="0"/>
            <a:ext cx="340591" cy="2009553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CCD4B14-FFCC-4CE5-BC9D-DF47AA1AD7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1150" y="1171094"/>
            <a:ext cx="4860850" cy="824023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5DED734-54E5-48ED-AEE6-165F24827C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8968704" y="0"/>
            <a:ext cx="2147217" cy="1995117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標題 1">
            <a:extLst>
              <a:ext uri="{FF2B5EF4-FFF2-40B4-BE49-F238E27FC236}">
                <a16:creationId xmlns:a16="http://schemas.microsoft.com/office/drawing/2014/main" id="{0CE8E075-C7A2-26F4-9913-1DAF215836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9553" y="584791"/>
            <a:ext cx="10064376" cy="1086847"/>
          </a:xfrm>
        </p:spPr>
        <p:txBody>
          <a:bodyPr>
            <a:normAutofit/>
          </a:bodyPr>
          <a:lstStyle/>
          <a:p>
            <a:r>
              <a:rPr lang="zh-TW" altLang="en-US"/>
              <a:t>原理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34222167-616B-448F-A79B-219A4FD3DD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1594353" y="0"/>
            <a:ext cx="239059" cy="2009553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F4F0BCC-E51E-1360-10EE-41DD5A109B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51" y="2460280"/>
            <a:ext cx="5831833" cy="382490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 typeface="Arial,Sans-Serif" panose="020B0604020202020204" pitchFamily="34" charset="0"/>
            </a:pPr>
            <a:r>
              <a:rPr lang="en-US" altLang="zh-TW">
                <a:ea typeface="+mn-lt"/>
                <a:cs typeface="+mn-lt"/>
              </a:rPr>
              <a:t>KNN</a:t>
            </a:r>
            <a:r>
              <a:rPr lang="zh-TW" altLang="en-US">
                <a:ea typeface="+mn-lt"/>
                <a:cs typeface="+mn-lt"/>
              </a:rPr>
              <a:t> </a:t>
            </a:r>
            <a:r>
              <a:rPr lang="en-US" altLang="zh-TW">
                <a:ea typeface="+mn-lt"/>
                <a:cs typeface="+mn-lt"/>
              </a:rPr>
              <a:t>(K</a:t>
            </a:r>
            <a:r>
              <a:rPr lang="zh-TW" altLang="en-US">
                <a:ea typeface="+mn-lt"/>
                <a:cs typeface="+mn-lt"/>
              </a:rPr>
              <a:t> </a:t>
            </a:r>
            <a:r>
              <a:rPr lang="en-US" altLang="zh-TW">
                <a:ea typeface="+mn-lt"/>
                <a:cs typeface="+mn-lt"/>
              </a:rPr>
              <a:t>Nearest</a:t>
            </a:r>
            <a:r>
              <a:rPr lang="zh-TW" altLang="en-US">
                <a:ea typeface="+mn-lt"/>
                <a:cs typeface="+mn-lt"/>
              </a:rPr>
              <a:t> </a:t>
            </a:r>
            <a:r>
              <a:rPr lang="en-US" altLang="zh-TW">
                <a:ea typeface="+mn-lt"/>
                <a:cs typeface="+mn-lt"/>
              </a:rPr>
              <a:t>Neighbor)</a:t>
            </a:r>
            <a:r>
              <a:rPr lang="zh-TW" altLang="en-US">
                <a:ea typeface="+mn-lt"/>
                <a:cs typeface="+mn-lt"/>
              </a:rPr>
              <a:t>是一種</a:t>
            </a:r>
            <a:r>
              <a:rPr lang="zh-TW">
                <a:ea typeface="+mn-lt"/>
                <a:cs typeface="+mn-lt"/>
              </a:rPr>
              <a:t>資料</a:t>
            </a:r>
            <a:r>
              <a:rPr lang="zh-TW" altLang="en-US">
                <a:ea typeface="+mn-lt"/>
                <a:cs typeface="+mn-lt"/>
              </a:rPr>
              <a:t>挖掘分類的技術</a:t>
            </a:r>
            <a:r>
              <a:rPr lang="zh-TW">
                <a:ea typeface="+mn-lt"/>
                <a:cs typeface="+mn-lt"/>
              </a:rPr>
              <a:t>，</a:t>
            </a:r>
            <a:r>
              <a:rPr lang="zh-TW" altLang="en-US">
                <a:ea typeface="+mn-lt"/>
                <a:cs typeface="+mn-lt"/>
              </a:rPr>
              <a:t>而</a:t>
            </a:r>
            <a:r>
              <a:rPr lang="en-US" altLang="zh-TW">
                <a:ea typeface="+mn-lt"/>
                <a:cs typeface="+mn-lt"/>
              </a:rPr>
              <a:t>k</a:t>
            </a:r>
            <a:r>
              <a:rPr lang="zh-TW">
                <a:ea typeface="+mn-lt"/>
                <a:cs typeface="+mn-lt"/>
              </a:rPr>
              <a:t>的</a:t>
            </a:r>
            <a:r>
              <a:rPr lang="zh-TW" altLang="en-US">
                <a:ea typeface="+mn-lt"/>
                <a:cs typeface="+mn-lt"/>
              </a:rPr>
              <a:t>意</a:t>
            </a:r>
            <a:r>
              <a:rPr lang="zh-TW">
                <a:ea typeface="+mn-lt"/>
                <a:cs typeface="+mn-lt"/>
              </a:rPr>
              <a:t>思是</a:t>
            </a:r>
            <a:r>
              <a:rPr lang="zh-TW" altLang="en-US">
                <a:ea typeface="+mn-lt"/>
                <a:cs typeface="+mn-lt"/>
              </a:rPr>
              <a:t>「取</a:t>
            </a:r>
            <a:r>
              <a:rPr lang="en-US" altLang="zh-TW">
                <a:ea typeface="+mn-lt"/>
                <a:cs typeface="+mn-lt"/>
              </a:rPr>
              <a:t>K</a:t>
            </a:r>
            <a:r>
              <a:rPr lang="zh-TW">
                <a:ea typeface="+mn-lt"/>
                <a:cs typeface="+mn-lt"/>
              </a:rPr>
              <a:t>個</a:t>
            </a:r>
            <a:r>
              <a:rPr lang="zh-TW" altLang="en-US">
                <a:ea typeface="+mn-lt"/>
                <a:cs typeface="+mn-lt"/>
              </a:rPr>
              <a:t>離樣本最近的鄰居，即可代表此樣本」</a:t>
            </a:r>
            <a:r>
              <a:rPr lang="zh-TW">
                <a:ea typeface="+mn-lt"/>
                <a:cs typeface="+mn-lt"/>
              </a:rPr>
              <a:t>，</a:t>
            </a:r>
            <a:r>
              <a:rPr lang="zh-TW" altLang="en-US">
                <a:ea typeface="+mn-lt"/>
                <a:cs typeface="+mn-lt"/>
              </a:rPr>
              <a:t>也</a:t>
            </a:r>
            <a:r>
              <a:rPr lang="zh-TW">
                <a:ea typeface="+mn-lt"/>
                <a:cs typeface="+mn-lt"/>
              </a:rPr>
              <a:t>就是</a:t>
            </a:r>
            <a:r>
              <a:rPr lang="zh-TW" altLang="en-US">
                <a:ea typeface="+mn-lt"/>
                <a:cs typeface="+mn-lt"/>
              </a:rPr>
              <a:t>說，我們能以已分類的資料為基礎，決定尚未分類的資料。而決定</a:t>
            </a:r>
            <a:r>
              <a:rPr lang="zh-TW">
                <a:ea typeface="+mn-lt"/>
                <a:cs typeface="+mn-lt"/>
              </a:rPr>
              <a:t>的</a:t>
            </a:r>
            <a:r>
              <a:rPr lang="zh-TW" altLang="en-US">
                <a:ea typeface="+mn-lt"/>
                <a:cs typeface="+mn-lt"/>
              </a:rPr>
              <a:t>方式為</a:t>
            </a:r>
            <a:r>
              <a:rPr lang="zh-TW">
                <a:ea typeface="+mn-lt"/>
                <a:cs typeface="+mn-lt"/>
              </a:rPr>
              <a:t>「</a:t>
            </a:r>
            <a:r>
              <a:rPr lang="zh-TW" altLang="en-US">
                <a:ea typeface="+mn-lt"/>
                <a:cs typeface="+mn-lt"/>
              </a:rPr>
              <a:t>多數表決</a:t>
            </a:r>
            <a:r>
              <a:rPr lang="zh-TW">
                <a:ea typeface="+mn-lt"/>
                <a:cs typeface="+mn-lt"/>
              </a:rPr>
              <a:t>」。</a:t>
            </a:r>
            <a:endParaRPr lang="en-US" altLang="zh-TW">
              <a:ea typeface="+mn-lt"/>
              <a:cs typeface="+mn-lt"/>
            </a:endParaRPr>
          </a:p>
          <a:p>
            <a:pPr>
              <a:lnSpc>
                <a:spcPct val="150000"/>
              </a:lnSpc>
            </a:pPr>
            <a:endParaRPr lang="zh-TW" altLang="en-US"/>
          </a:p>
        </p:txBody>
      </p:sp>
      <p:pic>
        <p:nvPicPr>
          <p:cNvPr id="5" name="圖片 5" descr="一張含有 圖表 的圖片&#10;&#10;自動產生的描述">
            <a:extLst>
              <a:ext uri="{FF2B5EF4-FFF2-40B4-BE49-F238E27FC236}">
                <a16:creationId xmlns:a16="http://schemas.microsoft.com/office/drawing/2014/main" id="{E14EBC2B-79A3-F4E9-C46A-B082D28DC4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4871" y="2621683"/>
            <a:ext cx="5319040" cy="3093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4370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C0CAC84-81E6-2F1E-43CE-BCE62D8F7C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533401"/>
            <a:ext cx="3994355" cy="1382156"/>
          </a:xfrm>
        </p:spPr>
        <p:txBody>
          <a:bodyPr>
            <a:normAutofit/>
          </a:bodyPr>
          <a:lstStyle/>
          <a:p>
            <a:r>
              <a:rPr lang="en-US" altLang="zh-TW">
                <a:ea typeface="+mj-lt"/>
                <a:cs typeface="+mj-lt"/>
              </a:rPr>
              <a:t>advantages</a:t>
            </a:r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D50FD2B-1FE1-D9F9-F95A-349E77047A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2009554"/>
            <a:ext cx="4044500" cy="4024424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50000"/>
              </a:lnSpc>
            </a:pPr>
            <a:r>
              <a:rPr lang="zh-TW" altLang="en-US">
                <a:ea typeface="+mn-lt"/>
                <a:cs typeface="+mn-lt"/>
              </a:rPr>
              <a:t>簡單、容易實現</a:t>
            </a:r>
            <a:endParaRPr lang="en-US" altLang="zh-TW">
              <a:ea typeface="+mn-lt"/>
              <a:cs typeface="+mn-lt"/>
            </a:endParaRPr>
          </a:p>
          <a:p>
            <a:pPr>
              <a:lnSpc>
                <a:spcPct val="150000"/>
              </a:lnSpc>
            </a:pPr>
            <a:r>
              <a:rPr lang="zh-TW" altLang="en-US">
                <a:ea typeface="+mn-lt"/>
                <a:cs typeface="+mn-lt"/>
              </a:rPr>
              <a:t>不需要訓練</a:t>
            </a:r>
            <a:endParaRPr lang="en-US">
              <a:ea typeface="+mn-lt"/>
              <a:cs typeface="+mn-lt"/>
            </a:endParaRPr>
          </a:p>
          <a:p>
            <a:pPr>
              <a:lnSpc>
                <a:spcPct val="150000"/>
              </a:lnSpc>
            </a:pPr>
            <a:r>
              <a:rPr lang="zh-TW">
                <a:ea typeface="+mn-lt"/>
                <a:cs typeface="+mn-lt"/>
              </a:rPr>
              <a:t>適合於多分類問題</a:t>
            </a:r>
            <a:endParaRPr lang="zh-TW" altLang="en-US">
              <a:ea typeface="+mn-lt"/>
              <a:cs typeface="+mn-lt"/>
            </a:endParaRPr>
          </a:p>
          <a:p>
            <a:pPr marL="0" indent="0">
              <a:lnSpc>
                <a:spcPct val="90000"/>
              </a:lnSpc>
              <a:buNone/>
            </a:pPr>
            <a:endParaRPr lang="zh-TW" altLang="en-US">
              <a:ea typeface="+mn-lt"/>
              <a:cs typeface="+mn-lt"/>
            </a:endParaRPr>
          </a:p>
          <a:p>
            <a:endParaRPr lang="zh-TW" altLang="en-US"/>
          </a:p>
        </p:txBody>
      </p:sp>
      <p:sp>
        <p:nvSpPr>
          <p:cNvPr id="5" name="標題 1">
            <a:extLst>
              <a:ext uri="{FF2B5EF4-FFF2-40B4-BE49-F238E27FC236}">
                <a16:creationId xmlns:a16="http://schemas.microsoft.com/office/drawing/2014/main" id="{6A85993C-1506-11EE-1FE6-CC1269399E87}"/>
              </a:ext>
            </a:extLst>
          </p:cNvPr>
          <p:cNvSpPr txBox="1">
            <a:spLocks/>
          </p:cNvSpPr>
          <p:nvPr/>
        </p:nvSpPr>
        <p:spPr>
          <a:xfrm>
            <a:off x="6641690" y="538317"/>
            <a:ext cx="4498258" cy="13821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i="1" kern="1200" cap="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shortcoming</a:t>
            </a:r>
            <a:endParaRPr lang="zh-TW" altLang="en-US"/>
          </a:p>
        </p:txBody>
      </p:sp>
      <p:sp>
        <p:nvSpPr>
          <p:cNvPr id="7" name="內容版面配置區 2">
            <a:extLst>
              <a:ext uri="{FF2B5EF4-FFF2-40B4-BE49-F238E27FC236}">
                <a16:creationId xmlns:a16="http://schemas.microsoft.com/office/drawing/2014/main" id="{EC0C46B5-5124-7BEA-2FED-3C5C608A9187}"/>
              </a:ext>
            </a:extLst>
          </p:cNvPr>
          <p:cNvSpPr txBox="1">
            <a:spLocks/>
          </p:cNvSpPr>
          <p:nvPr/>
        </p:nvSpPr>
        <p:spPr>
          <a:xfrm>
            <a:off x="6641690" y="1854696"/>
            <a:ext cx="4989871" cy="402442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SzPct val="80000"/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TW" altLang="en-US">
                <a:ea typeface="+mn-lt"/>
                <a:cs typeface="+mn-lt"/>
              </a:rPr>
              <a:t>計算成本高、預測時間長</a:t>
            </a:r>
            <a:endParaRPr lang="en-US" altLang="zh-TW">
              <a:ea typeface="+mn-lt"/>
              <a:cs typeface="+mn-lt"/>
            </a:endParaRPr>
          </a:p>
          <a:p>
            <a:pPr>
              <a:lnSpc>
                <a:spcPct val="150000"/>
              </a:lnSpc>
            </a:pPr>
            <a:r>
              <a:rPr lang="zh-TW">
                <a:ea typeface="+mn-lt"/>
                <a:cs typeface="+mn-lt"/>
              </a:rPr>
              <a:t>當樣本不平衡時，可能導致預測不精準的情形</a:t>
            </a:r>
            <a:endParaRPr lang="en-US" altLang="zh-TW">
              <a:ea typeface="+mn-lt"/>
              <a:cs typeface="+mn-lt"/>
            </a:endParaRPr>
          </a:p>
          <a:p>
            <a:pPr>
              <a:lnSpc>
                <a:spcPct val="150000"/>
              </a:lnSpc>
            </a:pPr>
            <a:r>
              <a:rPr lang="zh-TW">
                <a:ea typeface="+mn-lt"/>
                <a:cs typeface="+mn-lt"/>
              </a:rPr>
              <a:t>可解釋性不強</a:t>
            </a:r>
            <a:endParaRPr lang="zh-TW" altLang="en-US">
              <a:ea typeface="+mn-lt"/>
              <a:cs typeface="+mn-lt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en-US" altLang="zh-TW">
              <a:ea typeface="+mn-lt"/>
              <a:cs typeface="+mn-lt"/>
            </a:endParaRPr>
          </a:p>
          <a:p>
            <a:pPr marL="0" indent="0">
              <a:lnSpc>
                <a:spcPct val="90000"/>
              </a:lnSpc>
              <a:buNone/>
            </a:pPr>
            <a:endParaRPr lang="zh-TW" altLang="en-US"/>
          </a:p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568370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1">
            <a:extLst>
              <a:ext uri="{FF2B5EF4-FFF2-40B4-BE49-F238E27FC236}">
                <a16:creationId xmlns:a16="http://schemas.microsoft.com/office/drawing/2014/main" id="{E2BDD64C-F74D-FCC7-E324-670F5D426E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533401"/>
            <a:ext cx="3994355" cy="1382156"/>
          </a:xfrm>
        </p:spPr>
        <p:txBody>
          <a:bodyPr>
            <a:normAutofit/>
          </a:bodyPr>
          <a:lstStyle/>
          <a:p>
            <a:r>
              <a:rPr lang="en-US" altLang="zh-TW" err="1">
                <a:ea typeface="+mj-lt"/>
                <a:cs typeface="+mj-lt"/>
              </a:rPr>
              <a:t>實驗流程圖</a:t>
            </a:r>
            <a:endParaRPr lang="zh-TW" altLang="en-US" err="1"/>
          </a:p>
        </p:txBody>
      </p:sp>
      <p:pic>
        <p:nvPicPr>
          <p:cNvPr id="5" name="圖片 5" descr="一張含有 文字 的圖片&#10;&#10;自動產生的描述">
            <a:extLst>
              <a:ext uri="{FF2B5EF4-FFF2-40B4-BE49-F238E27FC236}">
                <a16:creationId xmlns:a16="http://schemas.microsoft.com/office/drawing/2014/main" id="{756468B9-26CD-6630-1FCC-8F13A8735F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3000" y="2019729"/>
            <a:ext cx="9906000" cy="4004074"/>
          </a:xfrm>
        </p:spPr>
      </p:pic>
    </p:spTree>
    <p:extLst>
      <p:ext uri="{BB962C8B-B14F-4D97-AF65-F5344CB8AC3E}">
        <p14:creationId xmlns:p14="http://schemas.microsoft.com/office/powerpoint/2010/main" val="25991040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633B87C-D0E5-999D-17AD-1493D0095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Code – 資料前處理</a:t>
            </a:r>
          </a:p>
        </p:txBody>
      </p:sp>
      <p:pic>
        <p:nvPicPr>
          <p:cNvPr id="5" name="圖片 5" descr="一張含有 文字 的圖片&#10;&#10;自動產生的描述">
            <a:extLst>
              <a:ext uri="{FF2B5EF4-FFF2-40B4-BE49-F238E27FC236}">
                <a16:creationId xmlns:a16="http://schemas.microsoft.com/office/drawing/2014/main" id="{AC329F37-BEDB-4971-D704-7D37F91ABA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273" b="57618"/>
          <a:stretch/>
        </p:blipFill>
        <p:spPr>
          <a:xfrm>
            <a:off x="771832" y="3110529"/>
            <a:ext cx="5191451" cy="2762849"/>
          </a:xfrm>
        </p:spPr>
      </p:pic>
      <p:pic>
        <p:nvPicPr>
          <p:cNvPr id="6" name="圖片 7" descr="一張含有 文字 的圖片&#10;&#10;自動產生的描述">
            <a:extLst>
              <a:ext uri="{FF2B5EF4-FFF2-40B4-BE49-F238E27FC236}">
                <a16:creationId xmlns:a16="http://schemas.microsoft.com/office/drawing/2014/main" id="{B338B4C5-F92F-152C-5BD5-F1218B8494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449" t="41176" b="2262"/>
          <a:stretch/>
        </p:blipFill>
        <p:spPr>
          <a:xfrm>
            <a:off x="6162368" y="2307403"/>
            <a:ext cx="5840373" cy="3437939"/>
          </a:xfrm>
          <a:prstGeom prst="rect">
            <a:avLst/>
          </a:prstGeom>
        </p:spPr>
      </p:pic>
      <p:pic>
        <p:nvPicPr>
          <p:cNvPr id="3" name="圖片 3" descr="一張含有 文字 的圖片&#10;&#10;自動產生的描述">
            <a:extLst>
              <a:ext uri="{FF2B5EF4-FFF2-40B4-BE49-F238E27FC236}">
                <a16:creationId xmlns:a16="http://schemas.microsoft.com/office/drawing/2014/main" id="{1A843DB0-0BBB-C740-0250-888F7DAC1F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774" y="1718732"/>
            <a:ext cx="3775588" cy="11866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153691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1">
            <a:extLst>
              <a:ext uri="{FF2B5EF4-FFF2-40B4-BE49-F238E27FC236}">
                <a16:creationId xmlns:a16="http://schemas.microsoft.com/office/drawing/2014/main" id="{241BDA13-5D0F-755D-3F3D-56A5E0BBD3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533401"/>
            <a:ext cx="9906000" cy="1382156"/>
          </a:xfrm>
        </p:spPr>
        <p:txBody>
          <a:bodyPr/>
          <a:lstStyle/>
          <a:p>
            <a:r>
              <a:rPr lang="zh-TW" altLang="en-US"/>
              <a:t>Code – KNN</a:t>
            </a:r>
          </a:p>
        </p:txBody>
      </p:sp>
      <p:pic>
        <p:nvPicPr>
          <p:cNvPr id="6" name="圖片 6" descr="一張含有 文字 的圖片&#10;&#10;自動產生的描述">
            <a:extLst>
              <a:ext uri="{FF2B5EF4-FFF2-40B4-BE49-F238E27FC236}">
                <a16:creationId xmlns:a16="http://schemas.microsoft.com/office/drawing/2014/main" id="{70FFC7B6-0F04-5DB1-4F2F-90E8F185AC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0563" y="2168692"/>
            <a:ext cx="5415423" cy="3681566"/>
          </a:xfrm>
        </p:spPr>
      </p:pic>
      <p:pic>
        <p:nvPicPr>
          <p:cNvPr id="7" name="圖片 8" descr="一張含有 文字 的圖片&#10;&#10;自動產生的描述">
            <a:extLst>
              <a:ext uri="{FF2B5EF4-FFF2-40B4-BE49-F238E27FC236}">
                <a16:creationId xmlns:a16="http://schemas.microsoft.com/office/drawing/2014/main" id="{74A3DAEC-A438-E88E-9707-7EAE8D9378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9562" y="824380"/>
            <a:ext cx="3984522" cy="5307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9102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7059711-26F2-B683-B272-64C49D1EE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>
                <a:ea typeface="+mj-lt"/>
                <a:cs typeface="+mj-lt"/>
              </a:rPr>
              <a:t>Code </a:t>
            </a:r>
            <a:endParaRPr lang="en-US" altLang="zh-TW"/>
          </a:p>
        </p:txBody>
      </p:sp>
      <p:pic>
        <p:nvPicPr>
          <p:cNvPr id="4" name="圖片 4" descr="一張含有 文字 的圖片&#10;&#10;自動產生的描述">
            <a:extLst>
              <a:ext uri="{FF2B5EF4-FFF2-40B4-BE49-F238E27FC236}">
                <a16:creationId xmlns:a16="http://schemas.microsoft.com/office/drawing/2014/main" id="{DAFAF821-6BF9-C360-D8E3-A743D47FDB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08055" y="854264"/>
            <a:ext cx="5747922" cy="5388649"/>
          </a:xfrm>
        </p:spPr>
      </p:pic>
    </p:spTree>
    <p:extLst>
      <p:ext uri="{BB962C8B-B14F-4D97-AF65-F5344CB8AC3E}">
        <p14:creationId xmlns:p14="http://schemas.microsoft.com/office/powerpoint/2010/main" val="25153571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4" descr="一張含有 圖表 的圖片&#10;&#10;自動產生的描述">
            <a:extLst>
              <a:ext uri="{FF2B5EF4-FFF2-40B4-BE49-F238E27FC236}">
                <a16:creationId xmlns:a16="http://schemas.microsoft.com/office/drawing/2014/main" id="{80C27202-1345-38FB-EBD9-F8640E87A3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922" y="1718559"/>
            <a:ext cx="5639414" cy="3217606"/>
          </a:xfrm>
        </p:spPr>
      </p:pic>
      <p:sp>
        <p:nvSpPr>
          <p:cNvPr id="7" name="標題 1">
            <a:extLst>
              <a:ext uri="{FF2B5EF4-FFF2-40B4-BE49-F238E27FC236}">
                <a16:creationId xmlns:a16="http://schemas.microsoft.com/office/drawing/2014/main" id="{37D4B315-3DCC-AF7D-5F2C-3CBC7805E5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533401"/>
            <a:ext cx="9906000" cy="1382156"/>
          </a:xfrm>
        </p:spPr>
        <p:txBody>
          <a:bodyPr/>
          <a:lstStyle/>
          <a:p>
            <a:r>
              <a:rPr lang="zh-TW" altLang="en-US"/>
              <a:t>結果</a:t>
            </a:r>
          </a:p>
        </p:txBody>
      </p:sp>
      <p:pic>
        <p:nvPicPr>
          <p:cNvPr id="8" name="圖片 9" descr="一張含有 圖表 的圖片&#10;&#10;自動產生的描述">
            <a:extLst>
              <a:ext uri="{FF2B5EF4-FFF2-40B4-BE49-F238E27FC236}">
                <a16:creationId xmlns:a16="http://schemas.microsoft.com/office/drawing/2014/main" id="{BC34EC39-2104-93D9-99C3-D16A19AB85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691" y="1719678"/>
            <a:ext cx="5336458" cy="3222000"/>
          </a:xfrm>
          <a:prstGeom prst="rect">
            <a:avLst/>
          </a:prstGeom>
        </p:spPr>
      </p:pic>
      <p:sp>
        <p:nvSpPr>
          <p:cNvPr id="19" name="標題 1">
            <a:extLst>
              <a:ext uri="{FF2B5EF4-FFF2-40B4-BE49-F238E27FC236}">
                <a16:creationId xmlns:a16="http://schemas.microsoft.com/office/drawing/2014/main" id="{F0C562FC-BC3E-69B8-4277-55093B3896A6}"/>
              </a:ext>
            </a:extLst>
          </p:cNvPr>
          <p:cNvSpPr txBox="1">
            <a:spLocks/>
          </p:cNvSpPr>
          <p:nvPr/>
        </p:nvSpPr>
        <p:spPr>
          <a:xfrm>
            <a:off x="7034979" y="5085735"/>
            <a:ext cx="3773130" cy="13084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i="1" kern="1200" cap="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3600"/>
              <a:t>After</a:t>
            </a:r>
          </a:p>
          <a:p>
            <a:pPr algn="ctr"/>
            <a:r>
              <a:rPr lang="zh-TW" altLang="en-US" sz="2800"/>
              <a:t>K=18</a:t>
            </a:r>
            <a:r>
              <a:rPr lang="zh-TW" sz="2800">
                <a:ea typeface="+mj-lt"/>
                <a:cs typeface="+mj-lt"/>
              </a:rPr>
              <a:t>時</a:t>
            </a:r>
            <a:r>
              <a:rPr lang="zh-TW" altLang="en-US" sz="2800"/>
              <a:t>,正確率77.1%</a:t>
            </a:r>
          </a:p>
        </p:txBody>
      </p:sp>
      <p:sp>
        <p:nvSpPr>
          <p:cNvPr id="3" name="標題 1">
            <a:extLst>
              <a:ext uri="{FF2B5EF4-FFF2-40B4-BE49-F238E27FC236}">
                <a16:creationId xmlns:a16="http://schemas.microsoft.com/office/drawing/2014/main" id="{DCA16037-E450-DC42-7430-49654273DE37}"/>
              </a:ext>
            </a:extLst>
          </p:cNvPr>
          <p:cNvSpPr txBox="1">
            <a:spLocks/>
          </p:cNvSpPr>
          <p:nvPr/>
        </p:nvSpPr>
        <p:spPr>
          <a:xfrm>
            <a:off x="1332269" y="5085734"/>
            <a:ext cx="3773130" cy="13084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i="1" kern="1200" cap="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sz="3600">
                <a:ea typeface="+mj-lt"/>
                <a:cs typeface="+mj-lt"/>
              </a:rPr>
              <a:t>BEFORE</a:t>
            </a:r>
            <a:endParaRPr lang="en-US" altLang="zh-TW" sz="3600" i="0">
              <a:ea typeface="+mj-lt"/>
              <a:cs typeface="+mj-lt"/>
            </a:endParaRPr>
          </a:p>
          <a:p>
            <a:pPr algn="ctr"/>
            <a:r>
              <a:rPr lang="zh-TW" sz="2800">
                <a:ea typeface="+mj-lt"/>
                <a:cs typeface="+mj-lt"/>
              </a:rPr>
              <a:t>K=1</a:t>
            </a:r>
            <a:r>
              <a:rPr lang="en-US" altLang="zh-TW" sz="2800">
                <a:ea typeface="+mj-lt"/>
                <a:cs typeface="+mj-lt"/>
              </a:rPr>
              <a:t>7</a:t>
            </a:r>
            <a:r>
              <a:rPr lang="zh-TW" sz="2800">
                <a:ea typeface="+mj-lt"/>
                <a:cs typeface="+mj-lt"/>
              </a:rPr>
              <a:t>時,正確率7</a:t>
            </a:r>
            <a:r>
              <a:rPr lang="en-US" altLang="zh-TW" sz="2800">
                <a:ea typeface="+mj-lt"/>
                <a:cs typeface="+mj-lt"/>
              </a:rPr>
              <a:t>6</a:t>
            </a:r>
            <a:r>
              <a:rPr lang="zh-TW" sz="2800">
                <a:ea typeface="+mj-lt"/>
                <a:cs typeface="+mj-lt"/>
              </a:rPr>
              <a:t>.</a:t>
            </a:r>
            <a:r>
              <a:rPr lang="en-US" altLang="zh-TW" sz="2800">
                <a:ea typeface="+mj-lt"/>
                <a:cs typeface="+mj-lt"/>
              </a:rPr>
              <a:t>6</a:t>
            </a:r>
            <a:r>
              <a:rPr lang="zh-TW" sz="2800">
                <a:ea typeface="+mj-lt"/>
                <a:cs typeface="+mj-lt"/>
              </a:rPr>
              <a:t>%</a:t>
            </a:r>
            <a:endParaRPr lang="zh-TW" sz="2800" i="0">
              <a:ea typeface="+mj-lt"/>
              <a:cs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69470177"/>
      </p:ext>
    </p:extLst>
  </p:cSld>
  <p:clrMapOvr>
    <a:masterClrMapping/>
  </p:clrMapOvr>
</p:sld>
</file>

<file path=ppt/theme/theme1.xml><?xml version="1.0" encoding="utf-8"?>
<a:theme xmlns:a="http://schemas.openxmlformats.org/drawingml/2006/main" name="AngleLinesVTI">
  <a:themeElements>
    <a:clrScheme name="AnalogousFromDarkSeedLeftStep">
      <a:dk1>
        <a:srgbClr val="000000"/>
      </a:dk1>
      <a:lt1>
        <a:srgbClr val="FFFFFF"/>
      </a:lt1>
      <a:dk2>
        <a:srgbClr val="333820"/>
      </a:dk2>
      <a:lt2>
        <a:srgbClr val="E8E2E3"/>
      </a:lt2>
      <a:accent1>
        <a:srgbClr val="45B0A4"/>
      </a:accent1>
      <a:accent2>
        <a:srgbClr val="3BB172"/>
      </a:accent2>
      <a:accent3>
        <a:srgbClr val="47B54C"/>
      </a:accent3>
      <a:accent4>
        <a:srgbClr val="66B13B"/>
      </a:accent4>
      <a:accent5>
        <a:srgbClr val="93AA43"/>
      </a:accent5>
      <a:accent6>
        <a:srgbClr val="B19A3B"/>
      </a:accent6>
      <a:hlink>
        <a:srgbClr val="678B2E"/>
      </a:hlink>
      <a:folHlink>
        <a:srgbClr val="7F7F7F"/>
      </a:folHlink>
    </a:clrScheme>
    <a:fontScheme name="Walbaum Light Univers Light">
      <a:majorFont>
        <a:latin typeface="Walbaum Display Light"/>
        <a:ea typeface=""/>
        <a:cs typeface=""/>
      </a:majorFont>
      <a:minorFont>
        <a:latin typeface="Univers Condensed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ngleLinesVTI" id="{BC1FC193-C72F-4761-9899-1105EDF6BAE8}" vid="{64612625-F022-44B7-B9FA-9D26DEDBDC2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24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5" baseType="lpstr">
      <vt:lpstr>AngleLinesVTI</vt:lpstr>
      <vt:lpstr>Data mining midterm report </vt:lpstr>
      <vt:lpstr>K Nearest Neighbor (KNN)</vt:lpstr>
      <vt:lpstr>原理</vt:lpstr>
      <vt:lpstr>advantages</vt:lpstr>
      <vt:lpstr>實驗流程圖</vt:lpstr>
      <vt:lpstr>Code – 資料前處理</vt:lpstr>
      <vt:lpstr>Code – KNN</vt:lpstr>
      <vt:lpstr>Code </vt:lpstr>
      <vt:lpstr>結果</vt:lpstr>
      <vt:lpstr>Decision tree</vt:lpstr>
      <vt:lpstr>原理</vt:lpstr>
      <vt:lpstr>PowerPoint Presentation</vt:lpstr>
      <vt:lpstr>PowerPoint Presentation</vt:lpstr>
      <vt:lpstr>PowerPoint Presentation</vt:lpstr>
      <vt:lpstr>PowerPoint Presentation</vt:lpstr>
      <vt:lpstr>Random forest</vt:lpstr>
      <vt:lpstr>原理</vt:lpstr>
      <vt:lpstr>advantages          shortcoming</vt:lpstr>
      <vt:lpstr>PowerPoint Presentation</vt:lpstr>
      <vt:lpstr>Bootstrap aggregating (bagging)</vt:lpstr>
      <vt:lpstr>PowerPoint Presentation</vt:lpstr>
      <vt:lpstr>Comparison(accuracy)</vt:lpstr>
      <vt:lpstr>Decision tree V.s. random forest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/>
  <cp:revision>1</cp:revision>
  <dcterms:created xsi:type="dcterms:W3CDTF">2023-03-29T05:23:24Z</dcterms:created>
  <dcterms:modified xsi:type="dcterms:W3CDTF">2023-04-05T08:32:54Z</dcterms:modified>
</cp:coreProperties>
</file>